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8" r:id="rId3"/>
    <p:sldId id="268" r:id="rId4"/>
    <p:sldId id="269" r:id="rId5"/>
    <p:sldId id="270" r:id="rId6"/>
    <p:sldId id="278" r:id="rId7"/>
    <p:sldId id="272" r:id="rId8"/>
    <p:sldId id="271" r:id="rId9"/>
    <p:sldId id="273" r:id="rId10"/>
    <p:sldId id="274" r:id="rId11"/>
    <p:sldId id="275" r:id="rId12"/>
    <p:sldId id="276" r:id="rId13"/>
    <p:sldId id="277" r:id="rId14"/>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6" autoAdjust="0"/>
    <p:restoredTop sz="94660"/>
  </p:normalViewPr>
  <p:slideViewPr>
    <p:cSldViewPr snapToGrid="0">
      <p:cViewPr varScale="1">
        <p:scale>
          <a:sx n="72" d="100"/>
          <a:sy n="72" d="100"/>
        </p:scale>
        <p:origin x="660"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A62849-1D56-4E3F-B424-36AA652E144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it-IT"/>
          </a:p>
        </p:txBody>
      </p:sp>
      <p:sp>
        <p:nvSpPr>
          <p:cNvPr id="3" name="Subtitle 2">
            <a:extLst>
              <a:ext uri="{FF2B5EF4-FFF2-40B4-BE49-F238E27FC236}">
                <a16:creationId xmlns:a16="http://schemas.microsoft.com/office/drawing/2014/main" id="{246D1AB0-BC2E-4BF6-8499-E1491D40571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it-IT"/>
          </a:p>
        </p:txBody>
      </p:sp>
      <p:sp>
        <p:nvSpPr>
          <p:cNvPr id="4" name="Date Placeholder 3">
            <a:extLst>
              <a:ext uri="{FF2B5EF4-FFF2-40B4-BE49-F238E27FC236}">
                <a16:creationId xmlns:a16="http://schemas.microsoft.com/office/drawing/2014/main" id="{378B799B-0C58-4147-9BE3-1F4AAE1785BC}"/>
              </a:ext>
            </a:extLst>
          </p:cNvPr>
          <p:cNvSpPr>
            <a:spLocks noGrp="1"/>
          </p:cNvSpPr>
          <p:nvPr>
            <p:ph type="dt" sz="half" idx="10"/>
          </p:nvPr>
        </p:nvSpPr>
        <p:spPr/>
        <p:txBody>
          <a:bodyPr/>
          <a:lstStyle/>
          <a:p>
            <a:fld id="{28E7F674-603F-41F3-934F-DEBA0B6F74B4}" type="datetimeFigureOut">
              <a:rPr lang="it-IT" smtClean="0"/>
              <a:t>12/04/2021</a:t>
            </a:fld>
            <a:endParaRPr lang="it-IT"/>
          </a:p>
        </p:txBody>
      </p:sp>
      <p:sp>
        <p:nvSpPr>
          <p:cNvPr id="5" name="Footer Placeholder 4">
            <a:extLst>
              <a:ext uri="{FF2B5EF4-FFF2-40B4-BE49-F238E27FC236}">
                <a16:creationId xmlns:a16="http://schemas.microsoft.com/office/drawing/2014/main" id="{2AD154FE-8D1A-4507-B6EE-EA162318D184}"/>
              </a:ext>
            </a:extLst>
          </p:cNvPr>
          <p:cNvSpPr>
            <a:spLocks noGrp="1"/>
          </p:cNvSpPr>
          <p:nvPr>
            <p:ph type="ftr" sz="quarter" idx="11"/>
          </p:nvPr>
        </p:nvSpPr>
        <p:spPr/>
        <p:txBody>
          <a:bodyPr/>
          <a:lstStyle/>
          <a:p>
            <a:endParaRPr lang="it-IT"/>
          </a:p>
        </p:txBody>
      </p:sp>
      <p:sp>
        <p:nvSpPr>
          <p:cNvPr id="6" name="Slide Number Placeholder 5">
            <a:extLst>
              <a:ext uri="{FF2B5EF4-FFF2-40B4-BE49-F238E27FC236}">
                <a16:creationId xmlns:a16="http://schemas.microsoft.com/office/drawing/2014/main" id="{02EF4322-D0EF-4346-B0A6-2810C3C1BE8C}"/>
              </a:ext>
            </a:extLst>
          </p:cNvPr>
          <p:cNvSpPr>
            <a:spLocks noGrp="1"/>
          </p:cNvSpPr>
          <p:nvPr>
            <p:ph type="sldNum" sz="quarter" idx="12"/>
          </p:nvPr>
        </p:nvSpPr>
        <p:spPr/>
        <p:txBody>
          <a:bodyPr/>
          <a:lstStyle/>
          <a:p>
            <a:fld id="{2CCFF5F7-111E-4F9E-BF39-BEB89AD0CD0D}" type="slidenum">
              <a:rPr lang="it-IT" smtClean="0"/>
              <a:t>‹N›</a:t>
            </a:fld>
            <a:endParaRPr lang="it-IT"/>
          </a:p>
        </p:txBody>
      </p:sp>
    </p:spTree>
    <p:extLst>
      <p:ext uri="{BB962C8B-B14F-4D97-AF65-F5344CB8AC3E}">
        <p14:creationId xmlns:p14="http://schemas.microsoft.com/office/powerpoint/2010/main" val="7328130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14DB8-0F89-45F5-A955-442A278E6F11}"/>
              </a:ext>
            </a:extLst>
          </p:cNvPr>
          <p:cNvSpPr>
            <a:spLocks noGrp="1"/>
          </p:cNvSpPr>
          <p:nvPr>
            <p:ph type="title"/>
          </p:nvPr>
        </p:nvSpPr>
        <p:spPr/>
        <p:txBody>
          <a:bodyPr/>
          <a:lstStyle/>
          <a:p>
            <a:r>
              <a:rPr lang="en-US"/>
              <a:t>Click to edit Master title style</a:t>
            </a:r>
            <a:endParaRPr lang="it-IT"/>
          </a:p>
        </p:txBody>
      </p:sp>
      <p:sp>
        <p:nvSpPr>
          <p:cNvPr id="3" name="Vertical Text Placeholder 2">
            <a:extLst>
              <a:ext uri="{FF2B5EF4-FFF2-40B4-BE49-F238E27FC236}">
                <a16:creationId xmlns:a16="http://schemas.microsoft.com/office/drawing/2014/main" id="{E392242C-695E-476A-84E1-0BEFEDDF93C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4" name="Date Placeholder 3">
            <a:extLst>
              <a:ext uri="{FF2B5EF4-FFF2-40B4-BE49-F238E27FC236}">
                <a16:creationId xmlns:a16="http://schemas.microsoft.com/office/drawing/2014/main" id="{23AD3ADC-1A5E-47FF-A57D-0DAE783B2F27}"/>
              </a:ext>
            </a:extLst>
          </p:cNvPr>
          <p:cNvSpPr>
            <a:spLocks noGrp="1"/>
          </p:cNvSpPr>
          <p:nvPr>
            <p:ph type="dt" sz="half" idx="10"/>
          </p:nvPr>
        </p:nvSpPr>
        <p:spPr/>
        <p:txBody>
          <a:bodyPr/>
          <a:lstStyle/>
          <a:p>
            <a:fld id="{28E7F674-603F-41F3-934F-DEBA0B6F74B4}" type="datetimeFigureOut">
              <a:rPr lang="it-IT" smtClean="0"/>
              <a:t>12/04/2021</a:t>
            </a:fld>
            <a:endParaRPr lang="it-IT"/>
          </a:p>
        </p:txBody>
      </p:sp>
      <p:sp>
        <p:nvSpPr>
          <p:cNvPr id="5" name="Footer Placeholder 4">
            <a:extLst>
              <a:ext uri="{FF2B5EF4-FFF2-40B4-BE49-F238E27FC236}">
                <a16:creationId xmlns:a16="http://schemas.microsoft.com/office/drawing/2014/main" id="{AC0DBE0C-1EFE-4AE1-86AA-6496BAE2AED6}"/>
              </a:ext>
            </a:extLst>
          </p:cNvPr>
          <p:cNvSpPr>
            <a:spLocks noGrp="1"/>
          </p:cNvSpPr>
          <p:nvPr>
            <p:ph type="ftr" sz="quarter" idx="11"/>
          </p:nvPr>
        </p:nvSpPr>
        <p:spPr/>
        <p:txBody>
          <a:bodyPr/>
          <a:lstStyle/>
          <a:p>
            <a:endParaRPr lang="it-IT"/>
          </a:p>
        </p:txBody>
      </p:sp>
      <p:sp>
        <p:nvSpPr>
          <p:cNvPr id="6" name="Slide Number Placeholder 5">
            <a:extLst>
              <a:ext uri="{FF2B5EF4-FFF2-40B4-BE49-F238E27FC236}">
                <a16:creationId xmlns:a16="http://schemas.microsoft.com/office/drawing/2014/main" id="{B460955C-DB5E-4440-B065-20D1391E0495}"/>
              </a:ext>
            </a:extLst>
          </p:cNvPr>
          <p:cNvSpPr>
            <a:spLocks noGrp="1"/>
          </p:cNvSpPr>
          <p:nvPr>
            <p:ph type="sldNum" sz="quarter" idx="12"/>
          </p:nvPr>
        </p:nvSpPr>
        <p:spPr/>
        <p:txBody>
          <a:bodyPr/>
          <a:lstStyle/>
          <a:p>
            <a:fld id="{2CCFF5F7-111E-4F9E-BF39-BEB89AD0CD0D}" type="slidenum">
              <a:rPr lang="it-IT" smtClean="0"/>
              <a:t>‹N›</a:t>
            </a:fld>
            <a:endParaRPr lang="it-IT"/>
          </a:p>
        </p:txBody>
      </p:sp>
    </p:spTree>
    <p:extLst>
      <p:ext uri="{BB962C8B-B14F-4D97-AF65-F5344CB8AC3E}">
        <p14:creationId xmlns:p14="http://schemas.microsoft.com/office/powerpoint/2010/main" val="31917939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D26834D-A2AF-4AA3-839D-B5D247BF4B3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it-IT"/>
          </a:p>
        </p:txBody>
      </p:sp>
      <p:sp>
        <p:nvSpPr>
          <p:cNvPr id="3" name="Vertical Text Placeholder 2">
            <a:extLst>
              <a:ext uri="{FF2B5EF4-FFF2-40B4-BE49-F238E27FC236}">
                <a16:creationId xmlns:a16="http://schemas.microsoft.com/office/drawing/2014/main" id="{407ABC6A-A050-42D7-9E6E-F135C2AB9FE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4" name="Date Placeholder 3">
            <a:extLst>
              <a:ext uri="{FF2B5EF4-FFF2-40B4-BE49-F238E27FC236}">
                <a16:creationId xmlns:a16="http://schemas.microsoft.com/office/drawing/2014/main" id="{6ECB3E1D-BB52-4C67-81F2-AA3F7FD0FB43}"/>
              </a:ext>
            </a:extLst>
          </p:cNvPr>
          <p:cNvSpPr>
            <a:spLocks noGrp="1"/>
          </p:cNvSpPr>
          <p:nvPr>
            <p:ph type="dt" sz="half" idx="10"/>
          </p:nvPr>
        </p:nvSpPr>
        <p:spPr/>
        <p:txBody>
          <a:bodyPr/>
          <a:lstStyle/>
          <a:p>
            <a:fld id="{28E7F674-603F-41F3-934F-DEBA0B6F74B4}" type="datetimeFigureOut">
              <a:rPr lang="it-IT" smtClean="0"/>
              <a:t>12/04/2021</a:t>
            </a:fld>
            <a:endParaRPr lang="it-IT"/>
          </a:p>
        </p:txBody>
      </p:sp>
      <p:sp>
        <p:nvSpPr>
          <p:cNvPr id="5" name="Footer Placeholder 4">
            <a:extLst>
              <a:ext uri="{FF2B5EF4-FFF2-40B4-BE49-F238E27FC236}">
                <a16:creationId xmlns:a16="http://schemas.microsoft.com/office/drawing/2014/main" id="{08F5E45C-BED0-4BC1-B649-B1C457723A6C}"/>
              </a:ext>
            </a:extLst>
          </p:cNvPr>
          <p:cNvSpPr>
            <a:spLocks noGrp="1"/>
          </p:cNvSpPr>
          <p:nvPr>
            <p:ph type="ftr" sz="quarter" idx="11"/>
          </p:nvPr>
        </p:nvSpPr>
        <p:spPr/>
        <p:txBody>
          <a:bodyPr/>
          <a:lstStyle/>
          <a:p>
            <a:endParaRPr lang="it-IT"/>
          </a:p>
        </p:txBody>
      </p:sp>
      <p:sp>
        <p:nvSpPr>
          <p:cNvPr id="6" name="Slide Number Placeholder 5">
            <a:extLst>
              <a:ext uri="{FF2B5EF4-FFF2-40B4-BE49-F238E27FC236}">
                <a16:creationId xmlns:a16="http://schemas.microsoft.com/office/drawing/2014/main" id="{138CE814-C169-4C37-BF43-4123FB50BA55}"/>
              </a:ext>
            </a:extLst>
          </p:cNvPr>
          <p:cNvSpPr>
            <a:spLocks noGrp="1"/>
          </p:cNvSpPr>
          <p:nvPr>
            <p:ph type="sldNum" sz="quarter" idx="12"/>
          </p:nvPr>
        </p:nvSpPr>
        <p:spPr/>
        <p:txBody>
          <a:bodyPr/>
          <a:lstStyle/>
          <a:p>
            <a:fld id="{2CCFF5F7-111E-4F9E-BF39-BEB89AD0CD0D}" type="slidenum">
              <a:rPr lang="it-IT" smtClean="0"/>
              <a:t>‹N›</a:t>
            </a:fld>
            <a:endParaRPr lang="it-IT"/>
          </a:p>
        </p:txBody>
      </p:sp>
    </p:spTree>
    <p:extLst>
      <p:ext uri="{BB962C8B-B14F-4D97-AF65-F5344CB8AC3E}">
        <p14:creationId xmlns:p14="http://schemas.microsoft.com/office/powerpoint/2010/main" val="28047383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64AA30-216E-4EA6-9C9D-F55F7D5831F7}"/>
              </a:ext>
            </a:extLst>
          </p:cNvPr>
          <p:cNvSpPr>
            <a:spLocks noGrp="1"/>
          </p:cNvSpPr>
          <p:nvPr>
            <p:ph type="title"/>
          </p:nvPr>
        </p:nvSpPr>
        <p:spPr/>
        <p:txBody>
          <a:bodyPr/>
          <a:lstStyle/>
          <a:p>
            <a:r>
              <a:rPr lang="en-US"/>
              <a:t>Click to edit Master title style</a:t>
            </a:r>
            <a:endParaRPr lang="it-IT"/>
          </a:p>
        </p:txBody>
      </p:sp>
      <p:sp>
        <p:nvSpPr>
          <p:cNvPr id="3" name="Content Placeholder 2">
            <a:extLst>
              <a:ext uri="{FF2B5EF4-FFF2-40B4-BE49-F238E27FC236}">
                <a16:creationId xmlns:a16="http://schemas.microsoft.com/office/drawing/2014/main" id="{F7B21DA1-A3F4-4D9B-96F7-A2D95CBF09B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4" name="Date Placeholder 3">
            <a:extLst>
              <a:ext uri="{FF2B5EF4-FFF2-40B4-BE49-F238E27FC236}">
                <a16:creationId xmlns:a16="http://schemas.microsoft.com/office/drawing/2014/main" id="{4B12B5BE-5680-4A10-9E9E-66A9CB6A813C}"/>
              </a:ext>
            </a:extLst>
          </p:cNvPr>
          <p:cNvSpPr>
            <a:spLocks noGrp="1"/>
          </p:cNvSpPr>
          <p:nvPr>
            <p:ph type="dt" sz="half" idx="10"/>
          </p:nvPr>
        </p:nvSpPr>
        <p:spPr/>
        <p:txBody>
          <a:bodyPr/>
          <a:lstStyle/>
          <a:p>
            <a:fld id="{28E7F674-603F-41F3-934F-DEBA0B6F74B4}" type="datetimeFigureOut">
              <a:rPr lang="it-IT" smtClean="0"/>
              <a:t>12/04/2021</a:t>
            </a:fld>
            <a:endParaRPr lang="it-IT"/>
          </a:p>
        </p:txBody>
      </p:sp>
      <p:sp>
        <p:nvSpPr>
          <p:cNvPr id="5" name="Footer Placeholder 4">
            <a:extLst>
              <a:ext uri="{FF2B5EF4-FFF2-40B4-BE49-F238E27FC236}">
                <a16:creationId xmlns:a16="http://schemas.microsoft.com/office/drawing/2014/main" id="{FD1D40A2-B708-4C2A-9207-7A496A2BC935}"/>
              </a:ext>
            </a:extLst>
          </p:cNvPr>
          <p:cNvSpPr>
            <a:spLocks noGrp="1"/>
          </p:cNvSpPr>
          <p:nvPr>
            <p:ph type="ftr" sz="quarter" idx="11"/>
          </p:nvPr>
        </p:nvSpPr>
        <p:spPr/>
        <p:txBody>
          <a:bodyPr/>
          <a:lstStyle/>
          <a:p>
            <a:endParaRPr lang="it-IT"/>
          </a:p>
        </p:txBody>
      </p:sp>
      <p:sp>
        <p:nvSpPr>
          <p:cNvPr id="6" name="Slide Number Placeholder 5">
            <a:extLst>
              <a:ext uri="{FF2B5EF4-FFF2-40B4-BE49-F238E27FC236}">
                <a16:creationId xmlns:a16="http://schemas.microsoft.com/office/drawing/2014/main" id="{1C23FFD8-BACB-4379-AB05-E0C79E03B75A}"/>
              </a:ext>
            </a:extLst>
          </p:cNvPr>
          <p:cNvSpPr>
            <a:spLocks noGrp="1"/>
          </p:cNvSpPr>
          <p:nvPr>
            <p:ph type="sldNum" sz="quarter" idx="12"/>
          </p:nvPr>
        </p:nvSpPr>
        <p:spPr/>
        <p:txBody>
          <a:bodyPr/>
          <a:lstStyle/>
          <a:p>
            <a:fld id="{2CCFF5F7-111E-4F9E-BF39-BEB89AD0CD0D}" type="slidenum">
              <a:rPr lang="it-IT" smtClean="0"/>
              <a:t>‹N›</a:t>
            </a:fld>
            <a:endParaRPr lang="it-IT"/>
          </a:p>
        </p:txBody>
      </p:sp>
    </p:spTree>
    <p:extLst>
      <p:ext uri="{BB962C8B-B14F-4D97-AF65-F5344CB8AC3E}">
        <p14:creationId xmlns:p14="http://schemas.microsoft.com/office/powerpoint/2010/main" val="36426349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CB8A3A-AA28-4462-8325-0A63D8BAE5D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it-IT"/>
          </a:p>
        </p:txBody>
      </p:sp>
      <p:sp>
        <p:nvSpPr>
          <p:cNvPr id="3" name="Text Placeholder 2">
            <a:extLst>
              <a:ext uri="{FF2B5EF4-FFF2-40B4-BE49-F238E27FC236}">
                <a16:creationId xmlns:a16="http://schemas.microsoft.com/office/drawing/2014/main" id="{58EDA71D-C4D3-4543-B1B4-7A004AA943D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6F2C75B-2B0F-4F2D-A73C-597FF52FB7D7}"/>
              </a:ext>
            </a:extLst>
          </p:cNvPr>
          <p:cNvSpPr>
            <a:spLocks noGrp="1"/>
          </p:cNvSpPr>
          <p:nvPr>
            <p:ph type="dt" sz="half" idx="10"/>
          </p:nvPr>
        </p:nvSpPr>
        <p:spPr/>
        <p:txBody>
          <a:bodyPr/>
          <a:lstStyle/>
          <a:p>
            <a:fld id="{28E7F674-603F-41F3-934F-DEBA0B6F74B4}" type="datetimeFigureOut">
              <a:rPr lang="it-IT" smtClean="0"/>
              <a:t>12/04/2021</a:t>
            </a:fld>
            <a:endParaRPr lang="it-IT"/>
          </a:p>
        </p:txBody>
      </p:sp>
      <p:sp>
        <p:nvSpPr>
          <p:cNvPr id="5" name="Footer Placeholder 4">
            <a:extLst>
              <a:ext uri="{FF2B5EF4-FFF2-40B4-BE49-F238E27FC236}">
                <a16:creationId xmlns:a16="http://schemas.microsoft.com/office/drawing/2014/main" id="{60B33E92-A6DD-48A6-824B-4F05F25C6484}"/>
              </a:ext>
            </a:extLst>
          </p:cNvPr>
          <p:cNvSpPr>
            <a:spLocks noGrp="1"/>
          </p:cNvSpPr>
          <p:nvPr>
            <p:ph type="ftr" sz="quarter" idx="11"/>
          </p:nvPr>
        </p:nvSpPr>
        <p:spPr/>
        <p:txBody>
          <a:bodyPr/>
          <a:lstStyle/>
          <a:p>
            <a:endParaRPr lang="it-IT"/>
          </a:p>
        </p:txBody>
      </p:sp>
      <p:sp>
        <p:nvSpPr>
          <p:cNvPr id="6" name="Slide Number Placeholder 5">
            <a:extLst>
              <a:ext uri="{FF2B5EF4-FFF2-40B4-BE49-F238E27FC236}">
                <a16:creationId xmlns:a16="http://schemas.microsoft.com/office/drawing/2014/main" id="{51BA1672-79DD-4AF6-A937-4EA2DAA41F98}"/>
              </a:ext>
            </a:extLst>
          </p:cNvPr>
          <p:cNvSpPr>
            <a:spLocks noGrp="1"/>
          </p:cNvSpPr>
          <p:nvPr>
            <p:ph type="sldNum" sz="quarter" idx="12"/>
          </p:nvPr>
        </p:nvSpPr>
        <p:spPr/>
        <p:txBody>
          <a:bodyPr/>
          <a:lstStyle/>
          <a:p>
            <a:fld id="{2CCFF5F7-111E-4F9E-BF39-BEB89AD0CD0D}" type="slidenum">
              <a:rPr lang="it-IT" smtClean="0"/>
              <a:t>‹N›</a:t>
            </a:fld>
            <a:endParaRPr lang="it-IT"/>
          </a:p>
        </p:txBody>
      </p:sp>
    </p:spTree>
    <p:extLst>
      <p:ext uri="{BB962C8B-B14F-4D97-AF65-F5344CB8AC3E}">
        <p14:creationId xmlns:p14="http://schemas.microsoft.com/office/powerpoint/2010/main" val="17271801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4A4B3C-F125-41C3-9C5C-256D9BC64C8D}"/>
              </a:ext>
            </a:extLst>
          </p:cNvPr>
          <p:cNvSpPr>
            <a:spLocks noGrp="1"/>
          </p:cNvSpPr>
          <p:nvPr>
            <p:ph type="title"/>
          </p:nvPr>
        </p:nvSpPr>
        <p:spPr/>
        <p:txBody>
          <a:bodyPr/>
          <a:lstStyle/>
          <a:p>
            <a:r>
              <a:rPr lang="en-US"/>
              <a:t>Click to edit Master title style</a:t>
            </a:r>
            <a:endParaRPr lang="it-IT"/>
          </a:p>
        </p:txBody>
      </p:sp>
      <p:sp>
        <p:nvSpPr>
          <p:cNvPr id="3" name="Content Placeholder 2">
            <a:extLst>
              <a:ext uri="{FF2B5EF4-FFF2-40B4-BE49-F238E27FC236}">
                <a16:creationId xmlns:a16="http://schemas.microsoft.com/office/drawing/2014/main" id="{26BF22B7-C06A-4174-B843-90B2B2B71C4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4" name="Content Placeholder 3">
            <a:extLst>
              <a:ext uri="{FF2B5EF4-FFF2-40B4-BE49-F238E27FC236}">
                <a16:creationId xmlns:a16="http://schemas.microsoft.com/office/drawing/2014/main" id="{437DC3E7-ED1B-48F2-9A65-FA6C5725FCD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5" name="Date Placeholder 4">
            <a:extLst>
              <a:ext uri="{FF2B5EF4-FFF2-40B4-BE49-F238E27FC236}">
                <a16:creationId xmlns:a16="http://schemas.microsoft.com/office/drawing/2014/main" id="{706EDEF3-B910-4185-A223-638B3AB21FDE}"/>
              </a:ext>
            </a:extLst>
          </p:cNvPr>
          <p:cNvSpPr>
            <a:spLocks noGrp="1"/>
          </p:cNvSpPr>
          <p:nvPr>
            <p:ph type="dt" sz="half" idx="10"/>
          </p:nvPr>
        </p:nvSpPr>
        <p:spPr/>
        <p:txBody>
          <a:bodyPr/>
          <a:lstStyle/>
          <a:p>
            <a:fld id="{28E7F674-603F-41F3-934F-DEBA0B6F74B4}" type="datetimeFigureOut">
              <a:rPr lang="it-IT" smtClean="0"/>
              <a:t>12/04/2021</a:t>
            </a:fld>
            <a:endParaRPr lang="it-IT"/>
          </a:p>
        </p:txBody>
      </p:sp>
      <p:sp>
        <p:nvSpPr>
          <p:cNvPr id="6" name="Footer Placeholder 5">
            <a:extLst>
              <a:ext uri="{FF2B5EF4-FFF2-40B4-BE49-F238E27FC236}">
                <a16:creationId xmlns:a16="http://schemas.microsoft.com/office/drawing/2014/main" id="{82E271DA-9523-408F-B8AA-13259E04DA61}"/>
              </a:ext>
            </a:extLst>
          </p:cNvPr>
          <p:cNvSpPr>
            <a:spLocks noGrp="1"/>
          </p:cNvSpPr>
          <p:nvPr>
            <p:ph type="ftr" sz="quarter" idx="11"/>
          </p:nvPr>
        </p:nvSpPr>
        <p:spPr/>
        <p:txBody>
          <a:bodyPr/>
          <a:lstStyle/>
          <a:p>
            <a:endParaRPr lang="it-IT"/>
          </a:p>
        </p:txBody>
      </p:sp>
      <p:sp>
        <p:nvSpPr>
          <p:cNvPr id="7" name="Slide Number Placeholder 6">
            <a:extLst>
              <a:ext uri="{FF2B5EF4-FFF2-40B4-BE49-F238E27FC236}">
                <a16:creationId xmlns:a16="http://schemas.microsoft.com/office/drawing/2014/main" id="{887BE5C2-AF7D-4125-A9FB-C1BBF250507F}"/>
              </a:ext>
            </a:extLst>
          </p:cNvPr>
          <p:cNvSpPr>
            <a:spLocks noGrp="1"/>
          </p:cNvSpPr>
          <p:nvPr>
            <p:ph type="sldNum" sz="quarter" idx="12"/>
          </p:nvPr>
        </p:nvSpPr>
        <p:spPr/>
        <p:txBody>
          <a:bodyPr/>
          <a:lstStyle/>
          <a:p>
            <a:fld id="{2CCFF5F7-111E-4F9E-BF39-BEB89AD0CD0D}" type="slidenum">
              <a:rPr lang="it-IT" smtClean="0"/>
              <a:t>‹N›</a:t>
            </a:fld>
            <a:endParaRPr lang="it-IT"/>
          </a:p>
        </p:txBody>
      </p:sp>
    </p:spTree>
    <p:extLst>
      <p:ext uri="{BB962C8B-B14F-4D97-AF65-F5344CB8AC3E}">
        <p14:creationId xmlns:p14="http://schemas.microsoft.com/office/powerpoint/2010/main" val="17716782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BEEEBA-26B6-44C7-A31D-32E2386B85A1}"/>
              </a:ext>
            </a:extLst>
          </p:cNvPr>
          <p:cNvSpPr>
            <a:spLocks noGrp="1"/>
          </p:cNvSpPr>
          <p:nvPr>
            <p:ph type="title"/>
          </p:nvPr>
        </p:nvSpPr>
        <p:spPr>
          <a:xfrm>
            <a:off x="839788" y="365125"/>
            <a:ext cx="10515600" cy="1325563"/>
          </a:xfrm>
        </p:spPr>
        <p:txBody>
          <a:bodyPr/>
          <a:lstStyle/>
          <a:p>
            <a:r>
              <a:rPr lang="en-US"/>
              <a:t>Click to edit Master title style</a:t>
            </a:r>
            <a:endParaRPr lang="it-IT"/>
          </a:p>
        </p:txBody>
      </p:sp>
      <p:sp>
        <p:nvSpPr>
          <p:cNvPr id="3" name="Text Placeholder 2">
            <a:extLst>
              <a:ext uri="{FF2B5EF4-FFF2-40B4-BE49-F238E27FC236}">
                <a16:creationId xmlns:a16="http://schemas.microsoft.com/office/drawing/2014/main" id="{AF43212D-2FFB-4285-ACAA-E7611FCF64E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9603C80-76F9-4898-A860-3761445A3CB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5" name="Text Placeholder 4">
            <a:extLst>
              <a:ext uri="{FF2B5EF4-FFF2-40B4-BE49-F238E27FC236}">
                <a16:creationId xmlns:a16="http://schemas.microsoft.com/office/drawing/2014/main" id="{93E9C9FB-7ED5-45CF-931D-C52921A6370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84637D1-E1F8-425D-B618-6A7B7EDB891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7" name="Date Placeholder 6">
            <a:extLst>
              <a:ext uri="{FF2B5EF4-FFF2-40B4-BE49-F238E27FC236}">
                <a16:creationId xmlns:a16="http://schemas.microsoft.com/office/drawing/2014/main" id="{06330655-5C85-4C6D-B696-96E6FECEA783}"/>
              </a:ext>
            </a:extLst>
          </p:cNvPr>
          <p:cNvSpPr>
            <a:spLocks noGrp="1"/>
          </p:cNvSpPr>
          <p:nvPr>
            <p:ph type="dt" sz="half" idx="10"/>
          </p:nvPr>
        </p:nvSpPr>
        <p:spPr/>
        <p:txBody>
          <a:bodyPr/>
          <a:lstStyle/>
          <a:p>
            <a:fld id="{28E7F674-603F-41F3-934F-DEBA0B6F74B4}" type="datetimeFigureOut">
              <a:rPr lang="it-IT" smtClean="0"/>
              <a:t>12/04/2021</a:t>
            </a:fld>
            <a:endParaRPr lang="it-IT"/>
          </a:p>
        </p:txBody>
      </p:sp>
      <p:sp>
        <p:nvSpPr>
          <p:cNvPr id="8" name="Footer Placeholder 7">
            <a:extLst>
              <a:ext uri="{FF2B5EF4-FFF2-40B4-BE49-F238E27FC236}">
                <a16:creationId xmlns:a16="http://schemas.microsoft.com/office/drawing/2014/main" id="{33124F5F-0C5F-422B-A40E-8FDDCE4AFD05}"/>
              </a:ext>
            </a:extLst>
          </p:cNvPr>
          <p:cNvSpPr>
            <a:spLocks noGrp="1"/>
          </p:cNvSpPr>
          <p:nvPr>
            <p:ph type="ftr" sz="quarter" idx="11"/>
          </p:nvPr>
        </p:nvSpPr>
        <p:spPr/>
        <p:txBody>
          <a:bodyPr/>
          <a:lstStyle/>
          <a:p>
            <a:endParaRPr lang="it-IT"/>
          </a:p>
        </p:txBody>
      </p:sp>
      <p:sp>
        <p:nvSpPr>
          <p:cNvPr id="9" name="Slide Number Placeholder 8">
            <a:extLst>
              <a:ext uri="{FF2B5EF4-FFF2-40B4-BE49-F238E27FC236}">
                <a16:creationId xmlns:a16="http://schemas.microsoft.com/office/drawing/2014/main" id="{42F1CF9D-9697-4A41-9684-FD20BB429FEC}"/>
              </a:ext>
            </a:extLst>
          </p:cNvPr>
          <p:cNvSpPr>
            <a:spLocks noGrp="1"/>
          </p:cNvSpPr>
          <p:nvPr>
            <p:ph type="sldNum" sz="quarter" idx="12"/>
          </p:nvPr>
        </p:nvSpPr>
        <p:spPr/>
        <p:txBody>
          <a:bodyPr/>
          <a:lstStyle/>
          <a:p>
            <a:fld id="{2CCFF5F7-111E-4F9E-BF39-BEB89AD0CD0D}" type="slidenum">
              <a:rPr lang="it-IT" smtClean="0"/>
              <a:t>‹N›</a:t>
            </a:fld>
            <a:endParaRPr lang="it-IT"/>
          </a:p>
        </p:txBody>
      </p:sp>
    </p:spTree>
    <p:extLst>
      <p:ext uri="{BB962C8B-B14F-4D97-AF65-F5344CB8AC3E}">
        <p14:creationId xmlns:p14="http://schemas.microsoft.com/office/powerpoint/2010/main" val="19809230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CA76D1-A85B-4F77-A864-C81D19DAA560}"/>
              </a:ext>
            </a:extLst>
          </p:cNvPr>
          <p:cNvSpPr>
            <a:spLocks noGrp="1"/>
          </p:cNvSpPr>
          <p:nvPr>
            <p:ph type="title"/>
          </p:nvPr>
        </p:nvSpPr>
        <p:spPr/>
        <p:txBody>
          <a:bodyPr/>
          <a:lstStyle/>
          <a:p>
            <a:r>
              <a:rPr lang="en-US"/>
              <a:t>Click to edit Master title style</a:t>
            </a:r>
            <a:endParaRPr lang="it-IT"/>
          </a:p>
        </p:txBody>
      </p:sp>
      <p:sp>
        <p:nvSpPr>
          <p:cNvPr id="3" name="Date Placeholder 2">
            <a:extLst>
              <a:ext uri="{FF2B5EF4-FFF2-40B4-BE49-F238E27FC236}">
                <a16:creationId xmlns:a16="http://schemas.microsoft.com/office/drawing/2014/main" id="{1B347899-03F5-4BE6-A736-671DA7114A93}"/>
              </a:ext>
            </a:extLst>
          </p:cNvPr>
          <p:cNvSpPr>
            <a:spLocks noGrp="1"/>
          </p:cNvSpPr>
          <p:nvPr>
            <p:ph type="dt" sz="half" idx="10"/>
          </p:nvPr>
        </p:nvSpPr>
        <p:spPr/>
        <p:txBody>
          <a:bodyPr/>
          <a:lstStyle/>
          <a:p>
            <a:fld id="{28E7F674-603F-41F3-934F-DEBA0B6F74B4}" type="datetimeFigureOut">
              <a:rPr lang="it-IT" smtClean="0"/>
              <a:t>12/04/2021</a:t>
            </a:fld>
            <a:endParaRPr lang="it-IT"/>
          </a:p>
        </p:txBody>
      </p:sp>
      <p:sp>
        <p:nvSpPr>
          <p:cNvPr id="4" name="Footer Placeholder 3">
            <a:extLst>
              <a:ext uri="{FF2B5EF4-FFF2-40B4-BE49-F238E27FC236}">
                <a16:creationId xmlns:a16="http://schemas.microsoft.com/office/drawing/2014/main" id="{B8283762-7FBD-48EC-B73F-773D70DBF2DD}"/>
              </a:ext>
            </a:extLst>
          </p:cNvPr>
          <p:cNvSpPr>
            <a:spLocks noGrp="1"/>
          </p:cNvSpPr>
          <p:nvPr>
            <p:ph type="ftr" sz="quarter" idx="11"/>
          </p:nvPr>
        </p:nvSpPr>
        <p:spPr/>
        <p:txBody>
          <a:bodyPr/>
          <a:lstStyle/>
          <a:p>
            <a:endParaRPr lang="it-IT"/>
          </a:p>
        </p:txBody>
      </p:sp>
      <p:sp>
        <p:nvSpPr>
          <p:cNvPr id="5" name="Slide Number Placeholder 4">
            <a:extLst>
              <a:ext uri="{FF2B5EF4-FFF2-40B4-BE49-F238E27FC236}">
                <a16:creationId xmlns:a16="http://schemas.microsoft.com/office/drawing/2014/main" id="{D102E592-4B71-4500-B008-0CC03293E1B8}"/>
              </a:ext>
            </a:extLst>
          </p:cNvPr>
          <p:cNvSpPr>
            <a:spLocks noGrp="1"/>
          </p:cNvSpPr>
          <p:nvPr>
            <p:ph type="sldNum" sz="quarter" idx="12"/>
          </p:nvPr>
        </p:nvSpPr>
        <p:spPr/>
        <p:txBody>
          <a:bodyPr/>
          <a:lstStyle/>
          <a:p>
            <a:fld id="{2CCFF5F7-111E-4F9E-BF39-BEB89AD0CD0D}" type="slidenum">
              <a:rPr lang="it-IT" smtClean="0"/>
              <a:t>‹N›</a:t>
            </a:fld>
            <a:endParaRPr lang="it-IT"/>
          </a:p>
        </p:txBody>
      </p:sp>
    </p:spTree>
    <p:extLst>
      <p:ext uri="{BB962C8B-B14F-4D97-AF65-F5344CB8AC3E}">
        <p14:creationId xmlns:p14="http://schemas.microsoft.com/office/powerpoint/2010/main" val="5396353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53C9BDE-B6BA-4DA6-AD8D-38EAAAB053BB}"/>
              </a:ext>
            </a:extLst>
          </p:cNvPr>
          <p:cNvSpPr>
            <a:spLocks noGrp="1"/>
          </p:cNvSpPr>
          <p:nvPr>
            <p:ph type="dt" sz="half" idx="10"/>
          </p:nvPr>
        </p:nvSpPr>
        <p:spPr/>
        <p:txBody>
          <a:bodyPr/>
          <a:lstStyle/>
          <a:p>
            <a:fld id="{28E7F674-603F-41F3-934F-DEBA0B6F74B4}" type="datetimeFigureOut">
              <a:rPr lang="it-IT" smtClean="0"/>
              <a:t>12/04/2021</a:t>
            </a:fld>
            <a:endParaRPr lang="it-IT"/>
          </a:p>
        </p:txBody>
      </p:sp>
      <p:sp>
        <p:nvSpPr>
          <p:cNvPr id="3" name="Footer Placeholder 2">
            <a:extLst>
              <a:ext uri="{FF2B5EF4-FFF2-40B4-BE49-F238E27FC236}">
                <a16:creationId xmlns:a16="http://schemas.microsoft.com/office/drawing/2014/main" id="{D470C4ED-6C1E-4932-824A-8F1BEB77379E}"/>
              </a:ext>
            </a:extLst>
          </p:cNvPr>
          <p:cNvSpPr>
            <a:spLocks noGrp="1"/>
          </p:cNvSpPr>
          <p:nvPr>
            <p:ph type="ftr" sz="quarter" idx="11"/>
          </p:nvPr>
        </p:nvSpPr>
        <p:spPr/>
        <p:txBody>
          <a:bodyPr/>
          <a:lstStyle/>
          <a:p>
            <a:endParaRPr lang="it-IT"/>
          </a:p>
        </p:txBody>
      </p:sp>
      <p:sp>
        <p:nvSpPr>
          <p:cNvPr id="4" name="Slide Number Placeholder 3">
            <a:extLst>
              <a:ext uri="{FF2B5EF4-FFF2-40B4-BE49-F238E27FC236}">
                <a16:creationId xmlns:a16="http://schemas.microsoft.com/office/drawing/2014/main" id="{8BB45D4A-67B6-484F-B900-C59615639A41}"/>
              </a:ext>
            </a:extLst>
          </p:cNvPr>
          <p:cNvSpPr>
            <a:spLocks noGrp="1"/>
          </p:cNvSpPr>
          <p:nvPr>
            <p:ph type="sldNum" sz="quarter" idx="12"/>
          </p:nvPr>
        </p:nvSpPr>
        <p:spPr/>
        <p:txBody>
          <a:bodyPr/>
          <a:lstStyle/>
          <a:p>
            <a:fld id="{2CCFF5F7-111E-4F9E-BF39-BEB89AD0CD0D}" type="slidenum">
              <a:rPr lang="it-IT" smtClean="0"/>
              <a:t>‹N›</a:t>
            </a:fld>
            <a:endParaRPr lang="it-IT"/>
          </a:p>
        </p:txBody>
      </p:sp>
    </p:spTree>
    <p:extLst>
      <p:ext uri="{BB962C8B-B14F-4D97-AF65-F5344CB8AC3E}">
        <p14:creationId xmlns:p14="http://schemas.microsoft.com/office/powerpoint/2010/main" val="2180024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3AEB7B-9E48-4E0C-87F8-609B1DF3055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it-IT"/>
          </a:p>
        </p:txBody>
      </p:sp>
      <p:sp>
        <p:nvSpPr>
          <p:cNvPr id="3" name="Content Placeholder 2">
            <a:extLst>
              <a:ext uri="{FF2B5EF4-FFF2-40B4-BE49-F238E27FC236}">
                <a16:creationId xmlns:a16="http://schemas.microsoft.com/office/drawing/2014/main" id="{2BD64388-674C-41C8-94D1-6BBDCF16FB0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4" name="Text Placeholder 3">
            <a:extLst>
              <a:ext uri="{FF2B5EF4-FFF2-40B4-BE49-F238E27FC236}">
                <a16:creationId xmlns:a16="http://schemas.microsoft.com/office/drawing/2014/main" id="{7D2590E6-FC63-4989-8B3A-F9CBA211403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6D144E2-64FC-4425-A927-B4AD73976272}"/>
              </a:ext>
            </a:extLst>
          </p:cNvPr>
          <p:cNvSpPr>
            <a:spLocks noGrp="1"/>
          </p:cNvSpPr>
          <p:nvPr>
            <p:ph type="dt" sz="half" idx="10"/>
          </p:nvPr>
        </p:nvSpPr>
        <p:spPr/>
        <p:txBody>
          <a:bodyPr/>
          <a:lstStyle/>
          <a:p>
            <a:fld id="{28E7F674-603F-41F3-934F-DEBA0B6F74B4}" type="datetimeFigureOut">
              <a:rPr lang="it-IT" smtClean="0"/>
              <a:t>12/04/2021</a:t>
            </a:fld>
            <a:endParaRPr lang="it-IT"/>
          </a:p>
        </p:txBody>
      </p:sp>
      <p:sp>
        <p:nvSpPr>
          <p:cNvPr id="6" name="Footer Placeholder 5">
            <a:extLst>
              <a:ext uri="{FF2B5EF4-FFF2-40B4-BE49-F238E27FC236}">
                <a16:creationId xmlns:a16="http://schemas.microsoft.com/office/drawing/2014/main" id="{CF618395-9078-497E-BE1C-3289A42B805F}"/>
              </a:ext>
            </a:extLst>
          </p:cNvPr>
          <p:cNvSpPr>
            <a:spLocks noGrp="1"/>
          </p:cNvSpPr>
          <p:nvPr>
            <p:ph type="ftr" sz="quarter" idx="11"/>
          </p:nvPr>
        </p:nvSpPr>
        <p:spPr/>
        <p:txBody>
          <a:bodyPr/>
          <a:lstStyle/>
          <a:p>
            <a:endParaRPr lang="it-IT"/>
          </a:p>
        </p:txBody>
      </p:sp>
      <p:sp>
        <p:nvSpPr>
          <p:cNvPr id="7" name="Slide Number Placeholder 6">
            <a:extLst>
              <a:ext uri="{FF2B5EF4-FFF2-40B4-BE49-F238E27FC236}">
                <a16:creationId xmlns:a16="http://schemas.microsoft.com/office/drawing/2014/main" id="{F61D42C3-B537-4D57-A6F3-9A69128E5C91}"/>
              </a:ext>
            </a:extLst>
          </p:cNvPr>
          <p:cNvSpPr>
            <a:spLocks noGrp="1"/>
          </p:cNvSpPr>
          <p:nvPr>
            <p:ph type="sldNum" sz="quarter" idx="12"/>
          </p:nvPr>
        </p:nvSpPr>
        <p:spPr/>
        <p:txBody>
          <a:bodyPr/>
          <a:lstStyle/>
          <a:p>
            <a:fld id="{2CCFF5F7-111E-4F9E-BF39-BEB89AD0CD0D}" type="slidenum">
              <a:rPr lang="it-IT" smtClean="0"/>
              <a:t>‹N›</a:t>
            </a:fld>
            <a:endParaRPr lang="it-IT"/>
          </a:p>
        </p:txBody>
      </p:sp>
    </p:spTree>
    <p:extLst>
      <p:ext uri="{BB962C8B-B14F-4D97-AF65-F5344CB8AC3E}">
        <p14:creationId xmlns:p14="http://schemas.microsoft.com/office/powerpoint/2010/main" val="42470162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977397-22AE-44D1-B842-5E5525A30BA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it-IT"/>
          </a:p>
        </p:txBody>
      </p:sp>
      <p:sp>
        <p:nvSpPr>
          <p:cNvPr id="3" name="Picture Placeholder 2">
            <a:extLst>
              <a:ext uri="{FF2B5EF4-FFF2-40B4-BE49-F238E27FC236}">
                <a16:creationId xmlns:a16="http://schemas.microsoft.com/office/drawing/2014/main" id="{842E34A7-4EEB-4CC1-83AE-2F429388812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a:p>
        </p:txBody>
      </p:sp>
      <p:sp>
        <p:nvSpPr>
          <p:cNvPr id="4" name="Text Placeholder 3">
            <a:extLst>
              <a:ext uri="{FF2B5EF4-FFF2-40B4-BE49-F238E27FC236}">
                <a16:creationId xmlns:a16="http://schemas.microsoft.com/office/drawing/2014/main" id="{CF2988CE-C1CE-43DA-82F1-A868BFE505E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F96764E-E46A-49C3-AECF-A08B2B969287}"/>
              </a:ext>
            </a:extLst>
          </p:cNvPr>
          <p:cNvSpPr>
            <a:spLocks noGrp="1"/>
          </p:cNvSpPr>
          <p:nvPr>
            <p:ph type="dt" sz="half" idx="10"/>
          </p:nvPr>
        </p:nvSpPr>
        <p:spPr/>
        <p:txBody>
          <a:bodyPr/>
          <a:lstStyle/>
          <a:p>
            <a:fld id="{28E7F674-603F-41F3-934F-DEBA0B6F74B4}" type="datetimeFigureOut">
              <a:rPr lang="it-IT" smtClean="0"/>
              <a:t>12/04/2021</a:t>
            </a:fld>
            <a:endParaRPr lang="it-IT"/>
          </a:p>
        </p:txBody>
      </p:sp>
      <p:sp>
        <p:nvSpPr>
          <p:cNvPr id="6" name="Footer Placeholder 5">
            <a:extLst>
              <a:ext uri="{FF2B5EF4-FFF2-40B4-BE49-F238E27FC236}">
                <a16:creationId xmlns:a16="http://schemas.microsoft.com/office/drawing/2014/main" id="{D441C465-3F70-466A-8828-46E2C92C6243}"/>
              </a:ext>
            </a:extLst>
          </p:cNvPr>
          <p:cNvSpPr>
            <a:spLocks noGrp="1"/>
          </p:cNvSpPr>
          <p:nvPr>
            <p:ph type="ftr" sz="quarter" idx="11"/>
          </p:nvPr>
        </p:nvSpPr>
        <p:spPr/>
        <p:txBody>
          <a:bodyPr/>
          <a:lstStyle/>
          <a:p>
            <a:endParaRPr lang="it-IT"/>
          </a:p>
        </p:txBody>
      </p:sp>
      <p:sp>
        <p:nvSpPr>
          <p:cNvPr id="7" name="Slide Number Placeholder 6">
            <a:extLst>
              <a:ext uri="{FF2B5EF4-FFF2-40B4-BE49-F238E27FC236}">
                <a16:creationId xmlns:a16="http://schemas.microsoft.com/office/drawing/2014/main" id="{251DD0EE-6868-484B-BECC-C280FAEBC6E9}"/>
              </a:ext>
            </a:extLst>
          </p:cNvPr>
          <p:cNvSpPr>
            <a:spLocks noGrp="1"/>
          </p:cNvSpPr>
          <p:nvPr>
            <p:ph type="sldNum" sz="quarter" idx="12"/>
          </p:nvPr>
        </p:nvSpPr>
        <p:spPr/>
        <p:txBody>
          <a:bodyPr/>
          <a:lstStyle/>
          <a:p>
            <a:fld id="{2CCFF5F7-111E-4F9E-BF39-BEB89AD0CD0D}" type="slidenum">
              <a:rPr lang="it-IT" smtClean="0"/>
              <a:t>‹N›</a:t>
            </a:fld>
            <a:endParaRPr lang="it-IT"/>
          </a:p>
        </p:txBody>
      </p:sp>
    </p:spTree>
    <p:extLst>
      <p:ext uri="{BB962C8B-B14F-4D97-AF65-F5344CB8AC3E}">
        <p14:creationId xmlns:p14="http://schemas.microsoft.com/office/powerpoint/2010/main" val="10173810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0244619-388C-47AA-8A43-88C7430B553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it-IT"/>
          </a:p>
        </p:txBody>
      </p:sp>
      <p:sp>
        <p:nvSpPr>
          <p:cNvPr id="3" name="Text Placeholder 2">
            <a:extLst>
              <a:ext uri="{FF2B5EF4-FFF2-40B4-BE49-F238E27FC236}">
                <a16:creationId xmlns:a16="http://schemas.microsoft.com/office/drawing/2014/main" id="{6B50E9E5-845A-474E-967E-3D423E6A049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4" name="Date Placeholder 3">
            <a:extLst>
              <a:ext uri="{FF2B5EF4-FFF2-40B4-BE49-F238E27FC236}">
                <a16:creationId xmlns:a16="http://schemas.microsoft.com/office/drawing/2014/main" id="{FAA34ABA-6B0A-4E7B-A298-17B799B3B1B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8E7F674-603F-41F3-934F-DEBA0B6F74B4}" type="datetimeFigureOut">
              <a:rPr lang="it-IT" smtClean="0"/>
              <a:t>12/04/2021</a:t>
            </a:fld>
            <a:endParaRPr lang="it-IT"/>
          </a:p>
        </p:txBody>
      </p:sp>
      <p:sp>
        <p:nvSpPr>
          <p:cNvPr id="5" name="Footer Placeholder 4">
            <a:extLst>
              <a:ext uri="{FF2B5EF4-FFF2-40B4-BE49-F238E27FC236}">
                <a16:creationId xmlns:a16="http://schemas.microsoft.com/office/drawing/2014/main" id="{BE3CF208-56E9-490E-8E28-15E8CA40C1B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t-IT"/>
          </a:p>
        </p:txBody>
      </p:sp>
      <p:sp>
        <p:nvSpPr>
          <p:cNvPr id="6" name="Slide Number Placeholder 5">
            <a:extLst>
              <a:ext uri="{FF2B5EF4-FFF2-40B4-BE49-F238E27FC236}">
                <a16:creationId xmlns:a16="http://schemas.microsoft.com/office/drawing/2014/main" id="{05352B29-E22E-4872-82B4-110C678E067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CCFF5F7-111E-4F9E-BF39-BEB89AD0CD0D}" type="slidenum">
              <a:rPr lang="it-IT" smtClean="0"/>
              <a:t>‹N›</a:t>
            </a:fld>
            <a:endParaRPr lang="it-IT"/>
          </a:p>
        </p:txBody>
      </p:sp>
    </p:spTree>
    <p:extLst>
      <p:ext uri="{BB962C8B-B14F-4D97-AF65-F5344CB8AC3E}">
        <p14:creationId xmlns:p14="http://schemas.microsoft.com/office/powerpoint/2010/main" val="409328892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77D6B2E-37A3-429E-A37C-F30ED64872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CEAD642-85CF-4750-8432-7C80C901F0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1723" y="-1"/>
            <a:ext cx="12225953" cy="6868071"/>
          </a:xfrm>
          <a:prstGeom prst="rect">
            <a:avLst/>
          </a:prstGeom>
          <a:gradFill>
            <a:gsLst>
              <a:gs pos="0">
                <a:srgbClr val="000000"/>
              </a:gs>
              <a:gs pos="100000">
                <a:schemeClr val="accent1">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A33EEAE-15D5-4119-8C1E-89D943F911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441959" y="-3"/>
            <a:ext cx="11772269" cy="6868074"/>
          </a:xfrm>
          <a:prstGeom prst="rect">
            <a:avLst/>
          </a:prstGeom>
          <a:gradFill>
            <a:gsLst>
              <a:gs pos="21000">
                <a:schemeClr val="accent1">
                  <a:lumMod val="50000"/>
                  <a:alpha val="83000"/>
                </a:schemeClr>
              </a:gs>
              <a:gs pos="100000">
                <a:schemeClr val="accent1">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30D8B3B-9B80-4025-B934-26DC7D7CD2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5200" y="0"/>
            <a:ext cx="3623374" cy="6868072"/>
          </a:xfrm>
          <a:prstGeom prst="rect">
            <a:avLst/>
          </a:prstGeom>
          <a:gradFill>
            <a:gsLst>
              <a:gs pos="0">
                <a:schemeClr val="accent1">
                  <a:lumMod val="75000"/>
                  <a:alpha val="0"/>
                </a:schemeClr>
              </a:gs>
              <a:gs pos="99000">
                <a:srgbClr val="000000">
                  <a:alpha val="41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064D5D5-227B-4F66-9AEA-46F570E793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5875" y="-3"/>
            <a:ext cx="12233581" cy="6868076"/>
          </a:xfrm>
          <a:prstGeom prst="rect">
            <a:avLst/>
          </a:prstGeom>
          <a:gradFill>
            <a:gsLst>
              <a:gs pos="3000">
                <a:schemeClr val="accent1">
                  <a:lumMod val="75000"/>
                  <a:alpha val="0"/>
                </a:schemeClr>
              </a:gs>
              <a:gs pos="100000">
                <a:srgbClr val="000000">
                  <a:alpha val="73000"/>
                </a:srgb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646B67A4-D328-4747-A82B-65E84FA463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484334" y="-861824"/>
            <a:ext cx="6861931" cy="8597859"/>
          </a:xfrm>
          <a:prstGeom prst="rect">
            <a:avLst/>
          </a:prstGeom>
          <a:gradFill>
            <a:gsLst>
              <a:gs pos="3000">
                <a:schemeClr val="accent1">
                  <a:lumMod val="75000"/>
                  <a:alpha val="0"/>
                </a:schemeClr>
              </a:gs>
              <a:gs pos="100000">
                <a:srgbClr val="000000">
                  <a:alpha val="27000"/>
                </a:srgb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B5A1B09C-1565-46F8-B70F-621C5EB48A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993193">
            <a:off x="1186972" y="1089049"/>
            <a:ext cx="4967533" cy="4988390"/>
          </a:xfrm>
          <a:prstGeom prst="ellipse">
            <a:avLst/>
          </a:prstGeom>
          <a:gradFill>
            <a:gsLst>
              <a:gs pos="0">
                <a:schemeClr val="accent1">
                  <a:alpha val="26000"/>
                </a:schemeClr>
              </a:gs>
              <a:gs pos="85000">
                <a:schemeClr val="accent1">
                  <a:lumMod val="60000"/>
                  <a:lumOff val="4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BF15E7B-CE22-43FE-848B-7E96012B82AE}"/>
              </a:ext>
            </a:extLst>
          </p:cNvPr>
          <p:cNvSpPr>
            <a:spLocks noGrp="1"/>
          </p:cNvSpPr>
          <p:nvPr>
            <p:ph type="ctrTitle"/>
          </p:nvPr>
        </p:nvSpPr>
        <p:spPr>
          <a:xfrm>
            <a:off x="4162567" y="818984"/>
            <a:ext cx="6714699" cy="3178689"/>
          </a:xfrm>
        </p:spPr>
        <p:txBody>
          <a:bodyPr>
            <a:normAutofit/>
          </a:bodyPr>
          <a:lstStyle/>
          <a:p>
            <a:pPr algn="l"/>
            <a:r>
              <a:rPr lang="it-IT" sz="4800" dirty="0">
                <a:solidFill>
                  <a:srgbClr val="FFFFFF"/>
                </a:solidFill>
              </a:rPr>
              <a:t>MHW2</a:t>
            </a:r>
          </a:p>
        </p:txBody>
      </p:sp>
      <p:sp>
        <p:nvSpPr>
          <p:cNvPr id="22" name="Rectangle 21">
            <a:extLst>
              <a:ext uri="{FF2B5EF4-FFF2-40B4-BE49-F238E27FC236}">
                <a16:creationId xmlns:a16="http://schemas.microsoft.com/office/drawing/2014/main" id="{8C516CC8-80AC-446C-A56E-9F54B72104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4490110"/>
            <a:ext cx="12217710" cy="2377962"/>
          </a:xfrm>
          <a:prstGeom prst="rect">
            <a:avLst/>
          </a:prstGeom>
          <a:gradFill>
            <a:gsLst>
              <a:gs pos="0">
                <a:schemeClr val="accent1">
                  <a:lumMod val="75000"/>
                  <a:alpha val="50000"/>
                </a:schemeClr>
              </a:gs>
              <a:gs pos="99000">
                <a:srgbClr val="000000">
                  <a:alpha val="34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9290D403-F4A2-48A1-9DCD-D7908A44BB4D}"/>
              </a:ext>
            </a:extLst>
          </p:cNvPr>
          <p:cNvSpPr>
            <a:spLocks noGrp="1"/>
          </p:cNvSpPr>
          <p:nvPr>
            <p:ph type="subTitle" idx="1"/>
          </p:nvPr>
        </p:nvSpPr>
        <p:spPr>
          <a:xfrm>
            <a:off x="4285397" y="4960961"/>
            <a:ext cx="7055893" cy="1078054"/>
          </a:xfrm>
        </p:spPr>
        <p:txBody>
          <a:bodyPr>
            <a:normAutofit fontScale="92500" lnSpcReduction="20000"/>
          </a:bodyPr>
          <a:lstStyle/>
          <a:p>
            <a:pPr algn="l"/>
            <a:r>
              <a:rPr lang="it-IT" dirty="0">
                <a:solidFill>
                  <a:srgbClr val="FFFFFF"/>
                </a:solidFill>
              </a:rPr>
              <a:t>Gabriele Patanè</a:t>
            </a:r>
          </a:p>
          <a:p>
            <a:pPr algn="l"/>
            <a:r>
              <a:rPr lang="it-IT" dirty="0">
                <a:solidFill>
                  <a:srgbClr val="FFFFFF"/>
                </a:solidFill>
              </a:rPr>
              <a:t>O46001415</a:t>
            </a:r>
          </a:p>
          <a:p>
            <a:pPr algn="l"/>
            <a:r>
              <a:rPr lang="it-IT" dirty="0">
                <a:solidFill>
                  <a:srgbClr val="FFFFFF"/>
                </a:solidFill>
              </a:rPr>
              <a:t>27/03/2021</a:t>
            </a:r>
          </a:p>
        </p:txBody>
      </p:sp>
    </p:spTree>
    <p:extLst>
      <p:ext uri="{BB962C8B-B14F-4D97-AF65-F5344CB8AC3E}">
        <p14:creationId xmlns:p14="http://schemas.microsoft.com/office/powerpoint/2010/main" val="2474004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1000"/>
                                  </p:stCondLst>
                                  <p:iterate>
                                    <p:tmPct val="10000"/>
                                  </p:iterate>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7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1000"/>
                                  </p:stCondLst>
                                  <p:iterate>
                                    <p:tmPct val="10000"/>
                                  </p:iterate>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700"/>
                                        <p:tgtEl>
                                          <p:spTgt spid="3">
                                            <p:txEl>
                                              <p:pRg st="2" end="2"/>
                                            </p:txEl>
                                          </p:spTgt>
                                        </p:tgtEl>
                                      </p:cBhvr>
                                    </p:animEffect>
                                  </p:childTnLst>
                                </p:cTn>
                              </p:par>
                              <p:par>
                                <p:cTn id="18" presetID="10" presetClass="entr" presetSubtype="0" fill="hold" grpId="0" nodeType="withEffect">
                                  <p:stCondLst>
                                    <p:cond delay="500"/>
                                  </p:stCondLst>
                                  <p:iterate>
                                    <p:tmPct val="10000"/>
                                  </p:iterate>
                                  <p:childTnLst>
                                    <p:set>
                                      <p:cBhvr>
                                        <p:cTn id="19" dur="1" fill="hold">
                                          <p:stCondLst>
                                            <p:cond delay="0"/>
                                          </p:stCondLst>
                                        </p:cTn>
                                        <p:tgtEl>
                                          <p:spTgt spid="2"/>
                                        </p:tgtEl>
                                        <p:attrNameLst>
                                          <p:attrName>style.visibility</p:attrName>
                                        </p:attrNameLst>
                                      </p:cBhvr>
                                      <p:to>
                                        <p:strVal val="visible"/>
                                      </p:to>
                                    </p:set>
                                    <p:animEffect transition="in" filter="fade">
                                      <p:cBhvr>
                                        <p:cTn id="20"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93E3554-1D0A-4FE7-968B-21CF8C909EBD}"/>
              </a:ext>
            </a:extLst>
          </p:cNvPr>
          <p:cNvSpPr>
            <a:spLocks noGrp="1"/>
          </p:cNvSpPr>
          <p:nvPr>
            <p:ph type="title"/>
          </p:nvPr>
        </p:nvSpPr>
        <p:spPr>
          <a:xfrm>
            <a:off x="466722" y="586855"/>
            <a:ext cx="3201366" cy="3387497"/>
          </a:xfrm>
        </p:spPr>
        <p:txBody>
          <a:bodyPr anchor="b">
            <a:normAutofit/>
          </a:bodyPr>
          <a:lstStyle/>
          <a:p>
            <a:pPr algn="r"/>
            <a:r>
              <a:rPr lang="it-IT" sz="4000" dirty="0">
                <a:solidFill>
                  <a:srgbClr val="FFFFFF"/>
                </a:solidFill>
              </a:rPr>
              <a:t>Sezione Preferiti</a:t>
            </a:r>
            <a:br>
              <a:rPr lang="it-IT" sz="4000" dirty="0">
                <a:solidFill>
                  <a:srgbClr val="FFFFFF"/>
                </a:solidFill>
              </a:rPr>
            </a:br>
            <a:r>
              <a:rPr lang="it-IT" sz="4000" dirty="0">
                <a:solidFill>
                  <a:srgbClr val="FFFFFF"/>
                </a:solidFill>
              </a:rPr>
              <a:t>(JS)</a:t>
            </a:r>
          </a:p>
        </p:txBody>
      </p:sp>
      <p:pic>
        <p:nvPicPr>
          <p:cNvPr id="5" name="Immagine 4">
            <a:extLst>
              <a:ext uri="{FF2B5EF4-FFF2-40B4-BE49-F238E27FC236}">
                <a16:creationId xmlns:a16="http://schemas.microsoft.com/office/drawing/2014/main" id="{5F214702-747F-42C0-8E5B-0CD7FCB63775}"/>
              </a:ext>
            </a:extLst>
          </p:cNvPr>
          <p:cNvPicPr>
            <a:picLocks noChangeAspect="1"/>
          </p:cNvPicPr>
          <p:nvPr/>
        </p:nvPicPr>
        <p:blipFill rotWithShape="1">
          <a:blip r:embed="rId2">
            <a:extLst>
              <a:ext uri="{28A0092B-C50C-407E-A947-70E740481C1C}">
                <a14:useLocalDpi xmlns:a14="http://schemas.microsoft.com/office/drawing/2010/main" val="0"/>
              </a:ext>
            </a:extLst>
          </a:blip>
          <a:srcRect l="26196" t="8537" r="9239" b="7436"/>
          <a:stretch/>
        </p:blipFill>
        <p:spPr>
          <a:xfrm>
            <a:off x="4177489" y="179319"/>
            <a:ext cx="6357989" cy="4652114"/>
          </a:xfrm>
          <a:prstGeom prst="rect">
            <a:avLst/>
          </a:prstGeom>
        </p:spPr>
      </p:pic>
      <p:sp>
        <p:nvSpPr>
          <p:cNvPr id="6" name="CasellaDiTesto 5">
            <a:extLst>
              <a:ext uri="{FF2B5EF4-FFF2-40B4-BE49-F238E27FC236}">
                <a16:creationId xmlns:a16="http://schemas.microsoft.com/office/drawing/2014/main" id="{84F220A7-DA01-4D8A-BC6C-3F16CB3943EC}"/>
              </a:ext>
            </a:extLst>
          </p:cNvPr>
          <p:cNvSpPr txBox="1"/>
          <p:nvPr/>
        </p:nvSpPr>
        <p:spPr>
          <a:xfrm>
            <a:off x="4177489" y="5078243"/>
            <a:ext cx="7726017" cy="1600438"/>
          </a:xfrm>
          <a:prstGeom prst="rect">
            <a:avLst/>
          </a:prstGeom>
          <a:noFill/>
        </p:spPr>
        <p:txBody>
          <a:bodyPr wrap="square" rtlCol="0">
            <a:spAutoFit/>
          </a:bodyPr>
          <a:lstStyle/>
          <a:p>
            <a:r>
              <a:rPr lang="it-IT" sz="1400" dirty="0"/>
              <a:t>Questa è la funzione che aggiunge un elemento nella sezione dei preferiti ricreando lo stesso elemento selezionato nella sezione dei preferiti. La creazione dell’elemento è esattamente la stessa del caricamento dinamico ma i dati vengono presi a partire dall’icona dei preferiti dell’elemento cliccato e navigando tra i vari nodi. L’icona dell’elemento scelto diventa colorata cambiando «</a:t>
            </a:r>
            <a:r>
              <a:rPr lang="it-IT" sz="1400" dirty="0" err="1"/>
              <a:t>img.src</a:t>
            </a:r>
            <a:r>
              <a:rPr lang="it-IT" sz="1400" dirty="0"/>
              <a:t>» e se un elemento è già tra i preferiti (contiene la classe «favorite») esso viene invece rimosso tramite la funzione «</a:t>
            </a:r>
            <a:r>
              <a:rPr lang="it-IT" sz="1400" dirty="0" err="1"/>
              <a:t>removeFavorite</a:t>
            </a:r>
            <a:r>
              <a:rPr lang="it-IT" sz="1400" dirty="0"/>
              <a:t>()». Se non ci sono preferiti la sezione viene nascosta per mezzo della funzione «</a:t>
            </a:r>
            <a:r>
              <a:rPr lang="it-IT" sz="1400" dirty="0" err="1"/>
              <a:t>hideFavorites</a:t>
            </a:r>
            <a:r>
              <a:rPr lang="it-IT" sz="1400" dirty="0"/>
              <a:t>()».</a:t>
            </a:r>
          </a:p>
        </p:txBody>
      </p:sp>
    </p:spTree>
    <p:extLst>
      <p:ext uri="{BB962C8B-B14F-4D97-AF65-F5344CB8AC3E}">
        <p14:creationId xmlns:p14="http://schemas.microsoft.com/office/powerpoint/2010/main" val="19117056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93E3554-1D0A-4FE7-968B-21CF8C909EBD}"/>
              </a:ext>
            </a:extLst>
          </p:cNvPr>
          <p:cNvSpPr>
            <a:spLocks noGrp="1"/>
          </p:cNvSpPr>
          <p:nvPr>
            <p:ph type="title"/>
          </p:nvPr>
        </p:nvSpPr>
        <p:spPr>
          <a:xfrm>
            <a:off x="466722" y="586855"/>
            <a:ext cx="3201366" cy="3387497"/>
          </a:xfrm>
        </p:spPr>
        <p:txBody>
          <a:bodyPr anchor="b">
            <a:normAutofit/>
          </a:bodyPr>
          <a:lstStyle/>
          <a:p>
            <a:pPr algn="r"/>
            <a:r>
              <a:rPr lang="it-IT" sz="4000" dirty="0">
                <a:solidFill>
                  <a:srgbClr val="FFFFFF"/>
                </a:solidFill>
              </a:rPr>
              <a:t>Sezione Preferiti</a:t>
            </a:r>
            <a:br>
              <a:rPr lang="it-IT" sz="4000" dirty="0">
                <a:solidFill>
                  <a:srgbClr val="FFFFFF"/>
                </a:solidFill>
              </a:rPr>
            </a:br>
            <a:r>
              <a:rPr lang="it-IT" sz="4000" dirty="0">
                <a:solidFill>
                  <a:srgbClr val="FFFFFF"/>
                </a:solidFill>
              </a:rPr>
              <a:t>(JS)</a:t>
            </a:r>
          </a:p>
        </p:txBody>
      </p:sp>
      <p:sp>
        <p:nvSpPr>
          <p:cNvPr id="6" name="CasellaDiTesto 5">
            <a:extLst>
              <a:ext uri="{FF2B5EF4-FFF2-40B4-BE49-F238E27FC236}">
                <a16:creationId xmlns:a16="http://schemas.microsoft.com/office/drawing/2014/main" id="{84F220A7-DA01-4D8A-BC6C-3F16CB3943EC}"/>
              </a:ext>
            </a:extLst>
          </p:cNvPr>
          <p:cNvSpPr txBox="1"/>
          <p:nvPr/>
        </p:nvSpPr>
        <p:spPr>
          <a:xfrm>
            <a:off x="4134810" y="4774479"/>
            <a:ext cx="7726017" cy="1384995"/>
          </a:xfrm>
          <a:prstGeom prst="rect">
            <a:avLst/>
          </a:prstGeom>
          <a:noFill/>
        </p:spPr>
        <p:txBody>
          <a:bodyPr wrap="square" rtlCol="0">
            <a:spAutoFit/>
          </a:bodyPr>
          <a:lstStyle/>
          <a:p>
            <a:r>
              <a:rPr lang="it-IT" sz="1400" dirty="0"/>
              <a:t>La funzione «</a:t>
            </a:r>
            <a:r>
              <a:rPr lang="it-IT" sz="1400" dirty="0" err="1"/>
              <a:t>removeFavorite</a:t>
            </a:r>
            <a:r>
              <a:rPr lang="it-IT" sz="1400" dirty="0"/>
              <a:t>()» permette di rimuovere un elemento dalla sezione preferiti sia cliccando sull’icona dell’elemento nei preferiti sia sul suo corrispettivo nella sezione principale. Viene effettuato un controllo </a:t>
            </a:r>
            <a:r>
              <a:rPr lang="it-IT" sz="1400" dirty="0" err="1"/>
              <a:t>ciclando</a:t>
            </a:r>
            <a:r>
              <a:rPr lang="it-IT" sz="1400" dirty="0"/>
              <a:t> tutti gli elementi nei preferiti e confrontando il nome di questi con quello dell’elemento cliccato che, se corrisponde, verrà eliminato dai preferiti. Inoltre viene effettuato un ulteriore ciclo per cambiare l’icona dell’elemento corrispondente nella sezione principale nel caso la rimozione avvenga cliccando nell’elemento che si trova tra i preferiti.</a:t>
            </a:r>
          </a:p>
        </p:txBody>
      </p:sp>
      <p:pic>
        <p:nvPicPr>
          <p:cNvPr id="4" name="Immagine 3">
            <a:extLst>
              <a:ext uri="{FF2B5EF4-FFF2-40B4-BE49-F238E27FC236}">
                <a16:creationId xmlns:a16="http://schemas.microsoft.com/office/drawing/2014/main" id="{65989EC2-5C5F-42EC-B8E1-C62060CEF348}"/>
              </a:ext>
            </a:extLst>
          </p:cNvPr>
          <p:cNvPicPr>
            <a:picLocks noChangeAspect="1"/>
          </p:cNvPicPr>
          <p:nvPr/>
        </p:nvPicPr>
        <p:blipFill rotWithShape="1">
          <a:blip r:embed="rId2">
            <a:extLst>
              <a:ext uri="{28A0092B-C50C-407E-A947-70E740481C1C}">
                <a14:useLocalDpi xmlns:a14="http://schemas.microsoft.com/office/drawing/2010/main" val="0"/>
              </a:ext>
            </a:extLst>
          </a:blip>
          <a:srcRect l="25870" t="27042" r="9457" b="8537"/>
          <a:stretch/>
        </p:blipFill>
        <p:spPr>
          <a:xfrm>
            <a:off x="4134810" y="179319"/>
            <a:ext cx="7885045" cy="4415841"/>
          </a:xfrm>
          <a:prstGeom prst="rect">
            <a:avLst/>
          </a:prstGeom>
        </p:spPr>
      </p:pic>
      <p:sp>
        <p:nvSpPr>
          <p:cNvPr id="15" name="CasellaDiTesto 14">
            <a:extLst>
              <a:ext uri="{FF2B5EF4-FFF2-40B4-BE49-F238E27FC236}">
                <a16:creationId xmlns:a16="http://schemas.microsoft.com/office/drawing/2014/main" id="{068CCA5D-E478-49A3-BF62-E132E36D9E87}"/>
              </a:ext>
            </a:extLst>
          </p:cNvPr>
          <p:cNvSpPr txBox="1"/>
          <p:nvPr/>
        </p:nvSpPr>
        <p:spPr>
          <a:xfrm>
            <a:off x="4134810" y="6155364"/>
            <a:ext cx="7726017" cy="523220"/>
          </a:xfrm>
          <a:prstGeom prst="rect">
            <a:avLst/>
          </a:prstGeom>
          <a:noFill/>
        </p:spPr>
        <p:txBody>
          <a:bodyPr wrap="square" rtlCol="0">
            <a:spAutoFit/>
          </a:bodyPr>
          <a:lstStyle/>
          <a:p>
            <a:r>
              <a:rPr lang="it-IT" sz="1400" dirty="0"/>
              <a:t>La funzione «</a:t>
            </a:r>
            <a:r>
              <a:rPr lang="it-IT" sz="1400" dirty="0" err="1"/>
              <a:t>hideFavorites</a:t>
            </a:r>
            <a:r>
              <a:rPr lang="it-IT" sz="1400" dirty="0"/>
              <a:t>()» controlla semplicemente se il container degli elementi preferiti ha almeno un elemento. In caso contrario viene aggiunta la classe «</a:t>
            </a:r>
            <a:r>
              <a:rPr lang="it-IT" sz="1400" dirty="0" err="1"/>
              <a:t>hidden</a:t>
            </a:r>
            <a:r>
              <a:rPr lang="it-IT" sz="1400" dirty="0"/>
              <a:t>» che nasconde la sezione.</a:t>
            </a:r>
          </a:p>
        </p:txBody>
      </p:sp>
    </p:spTree>
    <p:extLst>
      <p:ext uri="{BB962C8B-B14F-4D97-AF65-F5344CB8AC3E}">
        <p14:creationId xmlns:p14="http://schemas.microsoft.com/office/powerpoint/2010/main" val="23624920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93E3554-1D0A-4FE7-968B-21CF8C909EBD}"/>
              </a:ext>
            </a:extLst>
          </p:cNvPr>
          <p:cNvSpPr>
            <a:spLocks noGrp="1"/>
          </p:cNvSpPr>
          <p:nvPr>
            <p:ph type="title"/>
          </p:nvPr>
        </p:nvSpPr>
        <p:spPr>
          <a:xfrm>
            <a:off x="466722" y="586855"/>
            <a:ext cx="3201366" cy="3387497"/>
          </a:xfrm>
        </p:spPr>
        <p:txBody>
          <a:bodyPr anchor="b">
            <a:normAutofit/>
          </a:bodyPr>
          <a:lstStyle/>
          <a:p>
            <a:pPr algn="r"/>
            <a:r>
              <a:rPr lang="it-IT" sz="4000" dirty="0">
                <a:solidFill>
                  <a:srgbClr val="FFFFFF"/>
                </a:solidFill>
              </a:rPr>
              <a:t>Ricerca</a:t>
            </a:r>
            <a:br>
              <a:rPr lang="it-IT" sz="4000" dirty="0">
                <a:solidFill>
                  <a:srgbClr val="FFFFFF"/>
                </a:solidFill>
              </a:rPr>
            </a:br>
            <a:r>
              <a:rPr lang="it-IT" sz="4000" dirty="0">
                <a:solidFill>
                  <a:srgbClr val="FFFFFF"/>
                </a:solidFill>
              </a:rPr>
              <a:t>(HTML + CSS)</a:t>
            </a:r>
          </a:p>
        </p:txBody>
      </p:sp>
      <p:pic>
        <p:nvPicPr>
          <p:cNvPr id="5" name="Immagine 4">
            <a:extLst>
              <a:ext uri="{FF2B5EF4-FFF2-40B4-BE49-F238E27FC236}">
                <a16:creationId xmlns:a16="http://schemas.microsoft.com/office/drawing/2014/main" id="{F25A7263-0220-4B23-9B40-871F72F6C493}"/>
              </a:ext>
            </a:extLst>
          </p:cNvPr>
          <p:cNvPicPr>
            <a:picLocks noChangeAspect="1"/>
          </p:cNvPicPr>
          <p:nvPr/>
        </p:nvPicPr>
        <p:blipFill rotWithShape="1">
          <a:blip r:embed="rId2">
            <a:extLst>
              <a:ext uri="{28A0092B-C50C-407E-A947-70E740481C1C}">
                <a14:useLocalDpi xmlns:a14="http://schemas.microsoft.com/office/drawing/2010/main" val="0"/>
              </a:ext>
            </a:extLst>
          </a:blip>
          <a:srcRect t="28395" r="1305" b="22186"/>
          <a:stretch/>
        </p:blipFill>
        <p:spPr>
          <a:xfrm>
            <a:off x="4059999" y="33329"/>
            <a:ext cx="8132001" cy="2289303"/>
          </a:xfrm>
          <a:prstGeom prst="rect">
            <a:avLst/>
          </a:prstGeom>
        </p:spPr>
      </p:pic>
      <p:pic>
        <p:nvPicPr>
          <p:cNvPr id="9" name="Immagine 8">
            <a:extLst>
              <a:ext uri="{FF2B5EF4-FFF2-40B4-BE49-F238E27FC236}">
                <a16:creationId xmlns:a16="http://schemas.microsoft.com/office/drawing/2014/main" id="{0FB61A9A-FF89-4230-A6A7-761391139840}"/>
              </a:ext>
            </a:extLst>
          </p:cNvPr>
          <p:cNvPicPr>
            <a:picLocks noChangeAspect="1"/>
          </p:cNvPicPr>
          <p:nvPr/>
        </p:nvPicPr>
        <p:blipFill rotWithShape="1">
          <a:blip r:embed="rId3">
            <a:extLst>
              <a:ext uri="{28A0092B-C50C-407E-A947-70E740481C1C}">
                <a14:useLocalDpi xmlns:a14="http://schemas.microsoft.com/office/drawing/2010/main" val="0"/>
              </a:ext>
            </a:extLst>
          </a:blip>
          <a:srcRect t="28589" r="1413" b="21992"/>
          <a:stretch/>
        </p:blipFill>
        <p:spPr>
          <a:xfrm>
            <a:off x="4047384" y="2487432"/>
            <a:ext cx="8132002" cy="2291828"/>
          </a:xfrm>
          <a:prstGeom prst="rect">
            <a:avLst/>
          </a:prstGeom>
        </p:spPr>
      </p:pic>
      <p:pic>
        <p:nvPicPr>
          <p:cNvPr id="13" name="Immagine 12">
            <a:extLst>
              <a:ext uri="{FF2B5EF4-FFF2-40B4-BE49-F238E27FC236}">
                <a16:creationId xmlns:a16="http://schemas.microsoft.com/office/drawing/2014/main" id="{D9B20891-3046-4B3A-9585-137907EE7562}"/>
              </a:ext>
            </a:extLst>
          </p:cNvPr>
          <p:cNvPicPr>
            <a:picLocks noChangeAspect="1"/>
          </p:cNvPicPr>
          <p:nvPr/>
        </p:nvPicPr>
        <p:blipFill rotWithShape="1">
          <a:blip r:embed="rId4">
            <a:extLst>
              <a:ext uri="{28A0092B-C50C-407E-A947-70E740481C1C}">
                <a14:useLocalDpi xmlns:a14="http://schemas.microsoft.com/office/drawing/2010/main" val="0"/>
              </a:ext>
            </a:extLst>
          </a:blip>
          <a:srcRect l="28696" t="43475" r="22826" b="47632"/>
          <a:stretch/>
        </p:blipFill>
        <p:spPr>
          <a:xfrm>
            <a:off x="4037826" y="4904228"/>
            <a:ext cx="5910469" cy="609601"/>
          </a:xfrm>
          <a:prstGeom prst="rect">
            <a:avLst/>
          </a:prstGeom>
        </p:spPr>
      </p:pic>
      <p:pic>
        <p:nvPicPr>
          <p:cNvPr id="19" name="Immagine 18">
            <a:extLst>
              <a:ext uri="{FF2B5EF4-FFF2-40B4-BE49-F238E27FC236}">
                <a16:creationId xmlns:a16="http://schemas.microsoft.com/office/drawing/2014/main" id="{0F0D08E2-0D74-4BC4-B744-FC25897DA545}"/>
              </a:ext>
            </a:extLst>
          </p:cNvPr>
          <p:cNvPicPr>
            <a:picLocks noChangeAspect="1"/>
          </p:cNvPicPr>
          <p:nvPr/>
        </p:nvPicPr>
        <p:blipFill rotWithShape="1">
          <a:blip r:embed="rId5">
            <a:extLst>
              <a:ext uri="{28A0092B-C50C-407E-A947-70E740481C1C}">
                <a14:useLocalDpi xmlns:a14="http://schemas.microsoft.com/office/drawing/2010/main" val="0"/>
              </a:ext>
            </a:extLst>
          </a:blip>
          <a:srcRect l="25543" t="41468" r="56304" b="15822"/>
          <a:stretch/>
        </p:blipFill>
        <p:spPr>
          <a:xfrm>
            <a:off x="10500257" y="4904228"/>
            <a:ext cx="1469264" cy="1943634"/>
          </a:xfrm>
          <a:prstGeom prst="rect">
            <a:avLst/>
          </a:prstGeom>
        </p:spPr>
      </p:pic>
    </p:spTree>
    <p:extLst>
      <p:ext uri="{BB962C8B-B14F-4D97-AF65-F5344CB8AC3E}">
        <p14:creationId xmlns:p14="http://schemas.microsoft.com/office/powerpoint/2010/main" val="19251424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93E3554-1D0A-4FE7-968B-21CF8C909EBD}"/>
              </a:ext>
            </a:extLst>
          </p:cNvPr>
          <p:cNvSpPr>
            <a:spLocks noGrp="1"/>
          </p:cNvSpPr>
          <p:nvPr>
            <p:ph type="title"/>
          </p:nvPr>
        </p:nvSpPr>
        <p:spPr>
          <a:xfrm>
            <a:off x="466722" y="586855"/>
            <a:ext cx="3201366" cy="3387497"/>
          </a:xfrm>
        </p:spPr>
        <p:txBody>
          <a:bodyPr anchor="b">
            <a:normAutofit/>
          </a:bodyPr>
          <a:lstStyle/>
          <a:p>
            <a:pPr algn="r"/>
            <a:r>
              <a:rPr lang="it-IT" sz="4000" dirty="0">
                <a:solidFill>
                  <a:srgbClr val="FFFFFF"/>
                </a:solidFill>
              </a:rPr>
              <a:t>Ricerca</a:t>
            </a:r>
            <a:br>
              <a:rPr lang="it-IT" sz="4000" dirty="0">
                <a:solidFill>
                  <a:srgbClr val="FFFFFF"/>
                </a:solidFill>
              </a:rPr>
            </a:br>
            <a:r>
              <a:rPr lang="it-IT" sz="4000" dirty="0">
                <a:solidFill>
                  <a:srgbClr val="FFFFFF"/>
                </a:solidFill>
              </a:rPr>
              <a:t>(JS)</a:t>
            </a:r>
          </a:p>
        </p:txBody>
      </p:sp>
      <p:pic>
        <p:nvPicPr>
          <p:cNvPr id="4" name="Immagine 3">
            <a:extLst>
              <a:ext uri="{FF2B5EF4-FFF2-40B4-BE49-F238E27FC236}">
                <a16:creationId xmlns:a16="http://schemas.microsoft.com/office/drawing/2014/main" id="{CD59D28D-DA56-4493-8FBB-8FD70C90B148}"/>
              </a:ext>
            </a:extLst>
          </p:cNvPr>
          <p:cNvPicPr>
            <a:picLocks noChangeAspect="1"/>
          </p:cNvPicPr>
          <p:nvPr/>
        </p:nvPicPr>
        <p:blipFill rotWithShape="1">
          <a:blip r:embed="rId2">
            <a:extLst>
              <a:ext uri="{28A0092B-C50C-407E-A947-70E740481C1C}">
                <a14:useLocalDpi xmlns:a14="http://schemas.microsoft.com/office/drawing/2010/main" val="0"/>
              </a:ext>
            </a:extLst>
          </a:blip>
          <a:srcRect l="25652" t="42509" r="10326" b="22498"/>
          <a:stretch/>
        </p:blipFill>
        <p:spPr>
          <a:xfrm>
            <a:off x="4196992" y="172278"/>
            <a:ext cx="7805531" cy="2398644"/>
          </a:xfrm>
          <a:prstGeom prst="rect">
            <a:avLst/>
          </a:prstGeom>
        </p:spPr>
      </p:pic>
      <p:sp>
        <p:nvSpPr>
          <p:cNvPr id="6" name="CasellaDiTesto 5">
            <a:extLst>
              <a:ext uri="{FF2B5EF4-FFF2-40B4-BE49-F238E27FC236}">
                <a16:creationId xmlns:a16="http://schemas.microsoft.com/office/drawing/2014/main" id="{35A63ABA-2A93-43AB-9560-160BC1785FAD}"/>
              </a:ext>
            </a:extLst>
          </p:cNvPr>
          <p:cNvSpPr txBox="1"/>
          <p:nvPr/>
        </p:nvSpPr>
        <p:spPr>
          <a:xfrm>
            <a:off x="4504548" y="3684104"/>
            <a:ext cx="7497975" cy="2308324"/>
          </a:xfrm>
          <a:prstGeom prst="rect">
            <a:avLst/>
          </a:prstGeom>
          <a:noFill/>
        </p:spPr>
        <p:txBody>
          <a:bodyPr wrap="square" rtlCol="0">
            <a:spAutoFit/>
          </a:bodyPr>
          <a:lstStyle/>
          <a:p>
            <a:r>
              <a:rPr lang="it-IT" dirty="0"/>
              <a:t>Ho assegnato a tutti gli elementi «input» un </a:t>
            </a:r>
            <a:r>
              <a:rPr lang="it-IT" dirty="0" err="1"/>
              <a:t>eventListener</a:t>
            </a:r>
            <a:r>
              <a:rPr lang="it-IT" dirty="0"/>
              <a:t> di tipo ‘</a:t>
            </a:r>
            <a:r>
              <a:rPr lang="it-IT" dirty="0" err="1"/>
              <a:t>keyup</a:t>
            </a:r>
            <a:r>
              <a:rPr lang="it-IT" dirty="0"/>
              <a:t>’ con la funzione «</a:t>
            </a:r>
            <a:r>
              <a:rPr lang="it-IT" dirty="0" err="1"/>
              <a:t>search</a:t>
            </a:r>
            <a:r>
              <a:rPr lang="it-IT" dirty="0"/>
              <a:t>». Essa è una semplicissima funzione di ricerca che conserva il valore inserito nell’input in una variabile «filter» che viene confrontata con il nome degli elementi. Tramite la funzione «</a:t>
            </a:r>
            <a:r>
              <a:rPr lang="it-IT" dirty="0" err="1"/>
              <a:t>indexOf</a:t>
            </a:r>
            <a:r>
              <a:rPr lang="it-IT" dirty="0"/>
              <a:t>()» infatti è possibile controllare che la stringa inserita sia contenuta nei titoli degli elementi, se è così vengono visualizzati gli elementi (viene rimossa la classe </a:t>
            </a:r>
            <a:r>
              <a:rPr lang="it-IT" dirty="0" err="1"/>
              <a:t>hidden</a:t>
            </a:r>
            <a:r>
              <a:rPr lang="it-IT" dirty="0"/>
              <a:t>) altrimenti vengono nascosti aggiungendo la classe </a:t>
            </a:r>
            <a:r>
              <a:rPr lang="it-IT" dirty="0" err="1"/>
              <a:t>hidden</a:t>
            </a:r>
            <a:r>
              <a:rPr lang="it-IT" dirty="0"/>
              <a:t>. Inoltre usando «</a:t>
            </a:r>
            <a:r>
              <a:rPr lang="it-IT" dirty="0" err="1"/>
              <a:t>toUpperCase</a:t>
            </a:r>
            <a:r>
              <a:rPr lang="it-IT" dirty="0"/>
              <a:t>()» ho evitato di rendere la ricerca case sensitive.</a:t>
            </a:r>
          </a:p>
        </p:txBody>
      </p:sp>
    </p:spTree>
    <p:extLst>
      <p:ext uri="{BB962C8B-B14F-4D97-AF65-F5344CB8AC3E}">
        <p14:creationId xmlns:p14="http://schemas.microsoft.com/office/powerpoint/2010/main" val="24879031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93E3554-1D0A-4FE7-968B-21CF8C909EBD}"/>
              </a:ext>
            </a:extLst>
          </p:cNvPr>
          <p:cNvSpPr>
            <a:spLocks noGrp="1"/>
          </p:cNvSpPr>
          <p:nvPr>
            <p:ph type="title"/>
          </p:nvPr>
        </p:nvSpPr>
        <p:spPr>
          <a:xfrm>
            <a:off x="466722" y="586855"/>
            <a:ext cx="3201366" cy="3387497"/>
          </a:xfrm>
        </p:spPr>
        <p:txBody>
          <a:bodyPr anchor="b">
            <a:normAutofit/>
          </a:bodyPr>
          <a:lstStyle/>
          <a:p>
            <a:pPr algn="r"/>
            <a:r>
              <a:rPr lang="it-IT" sz="4000" dirty="0">
                <a:solidFill>
                  <a:srgbClr val="FFFFFF"/>
                </a:solidFill>
              </a:rPr>
              <a:t>Caricamento dinamico contenuti</a:t>
            </a:r>
            <a:br>
              <a:rPr lang="it-IT" sz="4000" dirty="0">
                <a:solidFill>
                  <a:srgbClr val="FFFFFF"/>
                </a:solidFill>
              </a:rPr>
            </a:br>
            <a:r>
              <a:rPr lang="it-IT" sz="4000" dirty="0">
                <a:solidFill>
                  <a:srgbClr val="FFFFFF"/>
                </a:solidFill>
              </a:rPr>
              <a:t>(Contents.js)</a:t>
            </a:r>
          </a:p>
        </p:txBody>
      </p:sp>
      <p:pic>
        <p:nvPicPr>
          <p:cNvPr id="15" name="Immagine 14">
            <a:extLst>
              <a:ext uri="{FF2B5EF4-FFF2-40B4-BE49-F238E27FC236}">
                <a16:creationId xmlns:a16="http://schemas.microsoft.com/office/drawing/2014/main" id="{67E726A7-84F2-445C-BC67-94318DF3D15C}"/>
              </a:ext>
            </a:extLst>
          </p:cNvPr>
          <p:cNvPicPr>
            <a:picLocks noChangeAspect="1"/>
          </p:cNvPicPr>
          <p:nvPr/>
        </p:nvPicPr>
        <p:blipFill rotWithShape="1">
          <a:blip r:embed="rId2">
            <a:extLst>
              <a:ext uri="{28A0092B-C50C-407E-A947-70E740481C1C}">
                <a14:useLocalDpi xmlns:a14="http://schemas.microsoft.com/office/drawing/2010/main" val="0"/>
              </a:ext>
            </a:extLst>
          </a:blip>
          <a:srcRect l="30086" t="10802" r="9348" b="8537"/>
          <a:stretch/>
        </p:blipFill>
        <p:spPr>
          <a:xfrm>
            <a:off x="5433717" y="119269"/>
            <a:ext cx="4420275" cy="3309731"/>
          </a:xfrm>
          <a:prstGeom prst="rect">
            <a:avLst/>
          </a:prstGeom>
        </p:spPr>
      </p:pic>
      <p:pic>
        <p:nvPicPr>
          <p:cNvPr id="19" name="Immagine 18">
            <a:extLst>
              <a:ext uri="{FF2B5EF4-FFF2-40B4-BE49-F238E27FC236}">
                <a16:creationId xmlns:a16="http://schemas.microsoft.com/office/drawing/2014/main" id="{03F87578-37A2-49A6-918F-0A206735BD30}"/>
              </a:ext>
            </a:extLst>
          </p:cNvPr>
          <p:cNvPicPr>
            <a:picLocks noChangeAspect="1"/>
          </p:cNvPicPr>
          <p:nvPr/>
        </p:nvPicPr>
        <p:blipFill rotWithShape="1">
          <a:blip r:embed="rId3">
            <a:extLst>
              <a:ext uri="{28A0092B-C50C-407E-A947-70E740481C1C}">
                <a14:useLocalDpi xmlns:a14="http://schemas.microsoft.com/office/drawing/2010/main" val="0"/>
              </a:ext>
            </a:extLst>
          </a:blip>
          <a:srcRect l="31996" t="11188" r="9456" b="8537"/>
          <a:stretch/>
        </p:blipFill>
        <p:spPr>
          <a:xfrm>
            <a:off x="5450619" y="3452807"/>
            <a:ext cx="4386470" cy="3381386"/>
          </a:xfrm>
          <a:prstGeom prst="rect">
            <a:avLst/>
          </a:prstGeom>
        </p:spPr>
      </p:pic>
    </p:spTree>
    <p:extLst>
      <p:ext uri="{BB962C8B-B14F-4D97-AF65-F5344CB8AC3E}">
        <p14:creationId xmlns:p14="http://schemas.microsoft.com/office/powerpoint/2010/main" val="28618037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93E3554-1D0A-4FE7-968B-21CF8C909EBD}"/>
              </a:ext>
            </a:extLst>
          </p:cNvPr>
          <p:cNvSpPr>
            <a:spLocks noGrp="1"/>
          </p:cNvSpPr>
          <p:nvPr>
            <p:ph type="title"/>
          </p:nvPr>
        </p:nvSpPr>
        <p:spPr>
          <a:xfrm>
            <a:off x="466722" y="586855"/>
            <a:ext cx="3201366" cy="3387497"/>
          </a:xfrm>
        </p:spPr>
        <p:txBody>
          <a:bodyPr anchor="b">
            <a:normAutofit/>
          </a:bodyPr>
          <a:lstStyle/>
          <a:p>
            <a:pPr algn="r"/>
            <a:r>
              <a:rPr lang="it-IT" sz="4000" dirty="0">
                <a:solidFill>
                  <a:srgbClr val="FFFFFF"/>
                </a:solidFill>
              </a:rPr>
              <a:t>Caricamento dinamico contenuti</a:t>
            </a:r>
            <a:br>
              <a:rPr lang="it-IT" sz="4000" dirty="0">
                <a:solidFill>
                  <a:srgbClr val="FFFFFF"/>
                </a:solidFill>
              </a:rPr>
            </a:br>
            <a:r>
              <a:rPr lang="it-IT" sz="4000" dirty="0">
                <a:solidFill>
                  <a:srgbClr val="FFFFFF"/>
                </a:solidFill>
              </a:rPr>
              <a:t>(HTML)</a:t>
            </a:r>
          </a:p>
        </p:txBody>
      </p:sp>
      <p:pic>
        <p:nvPicPr>
          <p:cNvPr id="4" name="Immagine 3">
            <a:extLst>
              <a:ext uri="{FF2B5EF4-FFF2-40B4-BE49-F238E27FC236}">
                <a16:creationId xmlns:a16="http://schemas.microsoft.com/office/drawing/2014/main" id="{A9223505-0E72-4ED5-8E91-E885025C0A42}"/>
              </a:ext>
            </a:extLst>
          </p:cNvPr>
          <p:cNvPicPr>
            <a:picLocks noChangeAspect="1"/>
          </p:cNvPicPr>
          <p:nvPr/>
        </p:nvPicPr>
        <p:blipFill rotWithShape="1">
          <a:blip r:embed="rId2">
            <a:extLst>
              <a:ext uri="{28A0092B-C50C-407E-A947-70E740481C1C}">
                <a14:useLocalDpi xmlns:a14="http://schemas.microsoft.com/office/drawing/2010/main" val="0"/>
              </a:ext>
            </a:extLst>
          </a:blip>
          <a:srcRect l="32626" t="32123" r="41115" b="19475"/>
          <a:stretch/>
        </p:blipFill>
        <p:spPr>
          <a:xfrm>
            <a:off x="4134810" y="1484243"/>
            <a:ext cx="4051777" cy="4198963"/>
          </a:xfrm>
          <a:prstGeom prst="rect">
            <a:avLst/>
          </a:prstGeom>
        </p:spPr>
      </p:pic>
      <p:pic>
        <p:nvPicPr>
          <p:cNvPr id="7" name="Immagine 6">
            <a:extLst>
              <a:ext uri="{FF2B5EF4-FFF2-40B4-BE49-F238E27FC236}">
                <a16:creationId xmlns:a16="http://schemas.microsoft.com/office/drawing/2014/main" id="{39888F11-84E7-4E4B-8203-9DD49CC25395}"/>
              </a:ext>
            </a:extLst>
          </p:cNvPr>
          <p:cNvPicPr>
            <a:picLocks noChangeAspect="1"/>
          </p:cNvPicPr>
          <p:nvPr/>
        </p:nvPicPr>
        <p:blipFill rotWithShape="1">
          <a:blip r:embed="rId3">
            <a:extLst>
              <a:ext uri="{28A0092B-C50C-407E-A947-70E740481C1C}">
                <a14:useLocalDpi xmlns:a14="http://schemas.microsoft.com/office/drawing/2010/main" val="0"/>
              </a:ext>
            </a:extLst>
          </a:blip>
          <a:srcRect l="33119" t="29555" r="42306" b="25147"/>
          <a:stretch/>
        </p:blipFill>
        <p:spPr>
          <a:xfrm>
            <a:off x="8283563" y="1484243"/>
            <a:ext cx="3874656" cy="4015409"/>
          </a:xfrm>
          <a:prstGeom prst="rect">
            <a:avLst/>
          </a:prstGeom>
        </p:spPr>
      </p:pic>
    </p:spTree>
    <p:extLst>
      <p:ext uri="{BB962C8B-B14F-4D97-AF65-F5344CB8AC3E}">
        <p14:creationId xmlns:p14="http://schemas.microsoft.com/office/powerpoint/2010/main" val="33252566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93E3554-1D0A-4FE7-968B-21CF8C909EBD}"/>
              </a:ext>
            </a:extLst>
          </p:cNvPr>
          <p:cNvSpPr>
            <a:spLocks noGrp="1"/>
          </p:cNvSpPr>
          <p:nvPr>
            <p:ph type="title"/>
          </p:nvPr>
        </p:nvSpPr>
        <p:spPr>
          <a:xfrm>
            <a:off x="466722" y="586855"/>
            <a:ext cx="3201366" cy="3387497"/>
          </a:xfrm>
        </p:spPr>
        <p:txBody>
          <a:bodyPr anchor="b">
            <a:normAutofit/>
          </a:bodyPr>
          <a:lstStyle/>
          <a:p>
            <a:pPr algn="r"/>
            <a:r>
              <a:rPr lang="it-IT" sz="4000" dirty="0">
                <a:solidFill>
                  <a:srgbClr val="FFFFFF"/>
                </a:solidFill>
              </a:rPr>
              <a:t>Caricamento dinamico contenuti</a:t>
            </a:r>
            <a:br>
              <a:rPr lang="it-IT" sz="4000" dirty="0">
                <a:solidFill>
                  <a:srgbClr val="FFFFFF"/>
                </a:solidFill>
              </a:rPr>
            </a:br>
            <a:r>
              <a:rPr lang="it-IT" sz="4000" dirty="0">
                <a:solidFill>
                  <a:srgbClr val="FFFFFF"/>
                </a:solidFill>
              </a:rPr>
              <a:t>(JS)</a:t>
            </a:r>
          </a:p>
        </p:txBody>
      </p:sp>
      <p:pic>
        <p:nvPicPr>
          <p:cNvPr id="13" name="Immagine 12">
            <a:extLst>
              <a:ext uri="{FF2B5EF4-FFF2-40B4-BE49-F238E27FC236}">
                <a16:creationId xmlns:a16="http://schemas.microsoft.com/office/drawing/2014/main" id="{372C6892-C246-4D62-8621-7D4FC3DB437C}"/>
              </a:ext>
            </a:extLst>
          </p:cNvPr>
          <p:cNvPicPr>
            <a:picLocks noChangeAspect="1"/>
          </p:cNvPicPr>
          <p:nvPr/>
        </p:nvPicPr>
        <p:blipFill rotWithShape="1">
          <a:blip r:embed="rId2">
            <a:extLst>
              <a:ext uri="{28A0092B-C50C-407E-A947-70E740481C1C}">
                <a14:useLocalDpi xmlns:a14="http://schemas.microsoft.com/office/drawing/2010/main" val="0"/>
              </a:ext>
            </a:extLst>
          </a:blip>
          <a:srcRect l="30086" t="10415" r="9348" b="28105"/>
          <a:stretch/>
        </p:blipFill>
        <p:spPr>
          <a:xfrm>
            <a:off x="4462055" y="10138"/>
            <a:ext cx="7384225" cy="4214192"/>
          </a:xfrm>
          <a:prstGeom prst="rect">
            <a:avLst/>
          </a:prstGeom>
        </p:spPr>
      </p:pic>
      <p:sp>
        <p:nvSpPr>
          <p:cNvPr id="15" name="CasellaDiTesto 14">
            <a:extLst>
              <a:ext uri="{FF2B5EF4-FFF2-40B4-BE49-F238E27FC236}">
                <a16:creationId xmlns:a16="http://schemas.microsoft.com/office/drawing/2014/main" id="{7D53A8D3-75B8-4692-8E08-CF579645CEB7}"/>
              </a:ext>
            </a:extLst>
          </p:cNvPr>
          <p:cNvSpPr txBox="1"/>
          <p:nvPr/>
        </p:nvSpPr>
        <p:spPr>
          <a:xfrm>
            <a:off x="4209158" y="4987167"/>
            <a:ext cx="7808454" cy="1477328"/>
          </a:xfrm>
          <a:prstGeom prst="rect">
            <a:avLst/>
          </a:prstGeom>
          <a:noFill/>
        </p:spPr>
        <p:txBody>
          <a:bodyPr wrap="square" rtlCol="0">
            <a:spAutoFit/>
          </a:bodyPr>
          <a:lstStyle/>
          <a:p>
            <a:r>
              <a:rPr lang="it-IT" dirty="0"/>
              <a:t>Nell’inserire dinamicamente i dati ho creato un elemento «</a:t>
            </a:r>
            <a:r>
              <a:rPr lang="it-IT" dirty="0" err="1"/>
              <a:t>infoContainer</a:t>
            </a:r>
            <a:r>
              <a:rPr lang="it-IT" dirty="0"/>
              <a:t>» posto sotto l’immagine (che è dentro «</a:t>
            </a:r>
            <a:r>
              <a:rPr lang="it-IT" dirty="0" err="1"/>
              <a:t>artistiMain</a:t>
            </a:r>
            <a:r>
              <a:rPr lang="it-IT" dirty="0"/>
              <a:t>») per contenere il nome e la tipologia dell’elemento, al cui interno ho inserito un ulteriore elemento «info» così da mettere in colonna i dati contenuti da quest’ultimo e mettere in riga questo elemento con l’icona dei preferiti</a:t>
            </a:r>
          </a:p>
        </p:txBody>
      </p:sp>
    </p:spTree>
    <p:extLst>
      <p:ext uri="{BB962C8B-B14F-4D97-AF65-F5344CB8AC3E}">
        <p14:creationId xmlns:p14="http://schemas.microsoft.com/office/powerpoint/2010/main" val="40621380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93E3554-1D0A-4FE7-968B-21CF8C909EBD}"/>
              </a:ext>
            </a:extLst>
          </p:cNvPr>
          <p:cNvSpPr>
            <a:spLocks noGrp="1"/>
          </p:cNvSpPr>
          <p:nvPr>
            <p:ph type="title"/>
          </p:nvPr>
        </p:nvSpPr>
        <p:spPr>
          <a:xfrm>
            <a:off x="466722" y="586855"/>
            <a:ext cx="3201366" cy="3387497"/>
          </a:xfrm>
        </p:spPr>
        <p:txBody>
          <a:bodyPr anchor="b">
            <a:normAutofit/>
          </a:bodyPr>
          <a:lstStyle/>
          <a:p>
            <a:pPr algn="r"/>
            <a:r>
              <a:rPr lang="it-IT" sz="4000" dirty="0">
                <a:solidFill>
                  <a:srgbClr val="FFFFFF"/>
                </a:solidFill>
              </a:rPr>
              <a:t>Caricamento dinamico contenuti</a:t>
            </a:r>
            <a:br>
              <a:rPr lang="it-IT" sz="4000" dirty="0">
                <a:solidFill>
                  <a:srgbClr val="FFFFFF"/>
                </a:solidFill>
              </a:rPr>
            </a:br>
            <a:r>
              <a:rPr lang="it-IT" sz="4000" dirty="0">
                <a:solidFill>
                  <a:srgbClr val="FFFFFF"/>
                </a:solidFill>
              </a:rPr>
              <a:t>(JS + CSS)</a:t>
            </a:r>
          </a:p>
        </p:txBody>
      </p:sp>
      <p:sp>
        <p:nvSpPr>
          <p:cNvPr id="15" name="CasellaDiTesto 14">
            <a:extLst>
              <a:ext uri="{FF2B5EF4-FFF2-40B4-BE49-F238E27FC236}">
                <a16:creationId xmlns:a16="http://schemas.microsoft.com/office/drawing/2014/main" id="{7D53A8D3-75B8-4692-8E08-CF579645CEB7}"/>
              </a:ext>
            </a:extLst>
          </p:cNvPr>
          <p:cNvSpPr txBox="1"/>
          <p:nvPr/>
        </p:nvSpPr>
        <p:spPr>
          <a:xfrm>
            <a:off x="4209158" y="5729953"/>
            <a:ext cx="7808454" cy="923330"/>
          </a:xfrm>
          <a:prstGeom prst="rect">
            <a:avLst/>
          </a:prstGeom>
          <a:noFill/>
        </p:spPr>
        <p:txBody>
          <a:bodyPr wrap="square" rtlCol="0">
            <a:spAutoFit/>
          </a:bodyPr>
          <a:lstStyle/>
          <a:p>
            <a:r>
              <a:rPr lang="it-IT" dirty="0"/>
              <a:t>Questa invece è la sezione dei dati aggiuntivi da visualizzare una volta cliccato l’elemento che tramite un </a:t>
            </a:r>
            <a:r>
              <a:rPr lang="it-IT" dirty="0" err="1"/>
              <a:t>eventListener</a:t>
            </a:r>
            <a:r>
              <a:rPr lang="it-IT" dirty="0"/>
              <a:t> si espande. Inizialmente quindi «</a:t>
            </a:r>
            <a:r>
              <a:rPr lang="it-IT" dirty="0" err="1"/>
              <a:t>artistaInfo</a:t>
            </a:r>
            <a:r>
              <a:rPr lang="it-IT" dirty="0"/>
              <a:t>» è nascosto.</a:t>
            </a:r>
          </a:p>
        </p:txBody>
      </p:sp>
      <p:pic>
        <p:nvPicPr>
          <p:cNvPr id="4" name="Immagine 3">
            <a:extLst>
              <a:ext uri="{FF2B5EF4-FFF2-40B4-BE49-F238E27FC236}">
                <a16:creationId xmlns:a16="http://schemas.microsoft.com/office/drawing/2014/main" id="{79E7DEDA-0327-4C82-8344-868390890FE9}"/>
              </a:ext>
            </a:extLst>
          </p:cNvPr>
          <p:cNvPicPr>
            <a:picLocks noChangeAspect="1"/>
          </p:cNvPicPr>
          <p:nvPr/>
        </p:nvPicPr>
        <p:blipFill rotWithShape="1">
          <a:blip r:embed="rId2">
            <a:extLst>
              <a:ext uri="{28A0092B-C50C-407E-A947-70E740481C1C}">
                <a14:useLocalDpi xmlns:a14="http://schemas.microsoft.com/office/drawing/2010/main" val="0"/>
              </a:ext>
            </a:extLst>
          </a:blip>
          <a:srcRect l="30086" t="52738" r="30086" b="10913"/>
          <a:stretch/>
        </p:blipFill>
        <p:spPr>
          <a:xfrm>
            <a:off x="4504548" y="204717"/>
            <a:ext cx="4855826" cy="2491599"/>
          </a:xfrm>
          <a:prstGeom prst="rect">
            <a:avLst/>
          </a:prstGeom>
        </p:spPr>
      </p:pic>
      <p:pic>
        <p:nvPicPr>
          <p:cNvPr id="6" name="Immagine 5">
            <a:extLst>
              <a:ext uri="{FF2B5EF4-FFF2-40B4-BE49-F238E27FC236}">
                <a16:creationId xmlns:a16="http://schemas.microsoft.com/office/drawing/2014/main" id="{7544E488-A20E-4A8B-A6A4-B2AA68F75D5E}"/>
              </a:ext>
            </a:extLst>
          </p:cNvPr>
          <p:cNvPicPr>
            <a:picLocks noChangeAspect="1"/>
          </p:cNvPicPr>
          <p:nvPr/>
        </p:nvPicPr>
        <p:blipFill rotWithShape="1">
          <a:blip r:embed="rId3">
            <a:extLst>
              <a:ext uri="{28A0092B-C50C-407E-A947-70E740481C1C}">
                <a14:useLocalDpi xmlns:a14="http://schemas.microsoft.com/office/drawing/2010/main" val="0"/>
              </a:ext>
            </a:extLst>
          </a:blip>
          <a:srcRect l="30086" t="63651" r="36796" b="24366"/>
          <a:stretch/>
        </p:blipFill>
        <p:spPr>
          <a:xfrm>
            <a:off x="4504548" y="2706458"/>
            <a:ext cx="4037835" cy="821422"/>
          </a:xfrm>
          <a:prstGeom prst="rect">
            <a:avLst/>
          </a:prstGeom>
        </p:spPr>
      </p:pic>
      <p:pic>
        <p:nvPicPr>
          <p:cNvPr id="9" name="Immagine 8">
            <a:extLst>
              <a:ext uri="{FF2B5EF4-FFF2-40B4-BE49-F238E27FC236}">
                <a16:creationId xmlns:a16="http://schemas.microsoft.com/office/drawing/2014/main" id="{1445E8B6-153A-46E2-8C49-ECD89F9B2200}"/>
              </a:ext>
            </a:extLst>
          </p:cNvPr>
          <p:cNvPicPr>
            <a:picLocks noChangeAspect="1"/>
          </p:cNvPicPr>
          <p:nvPr/>
        </p:nvPicPr>
        <p:blipFill rotWithShape="1">
          <a:blip r:embed="rId4">
            <a:extLst>
              <a:ext uri="{28A0092B-C50C-407E-A947-70E740481C1C}">
                <a14:useLocalDpi xmlns:a14="http://schemas.microsoft.com/office/drawing/2010/main" val="0"/>
              </a:ext>
            </a:extLst>
          </a:blip>
          <a:srcRect l="30086" t="50000" r="38993" b="39462"/>
          <a:stretch/>
        </p:blipFill>
        <p:spPr>
          <a:xfrm>
            <a:off x="4504548" y="4356016"/>
            <a:ext cx="3769942" cy="722300"/>
          </a:xfrm>
          <a:prstGeom prst="rect">
            <a:avLst/>
          </a:prstGeom>
        </p:spPr>
      </p:pic>
    </p:spTree>
    <p:extLst>
      <p:ext uri="{BB962C8B-B14F-4D97-AF65-F5344CB8AC3E}">
        <p14:creationId xmlns:p14="http://schemas.microsoft.com/office/powerpoint/2010/main" val="790234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93E3554-1D0A-4FE7-968B-21CF8C909EBD}"/>
              </a:ext>
            </a:extLst>
          </p:cNvPr>
          <p:cNvSpPr>
            <a:spLocks noGrp="1"/>
          </p:cNvSpPr>
          <p:nvPr>
            <p:ph type="title"/>
          </p:nvPr>
        </p:nvSpPr>
        <p:spPr>
          <a:xfrm>
            <a:off x="466722" y="586855"/>
            <a:ext cx="3201366" cy="3387497"/>
          </a:xfrm>
        </p:spPr>
        <p:txBody>
          <a:bodyPr anchor="b">
            <a:normAutofit/>
          </a:bodyPr>
          <a:lstStyle/>
          <a:p>
            <a:pPr algn="r"/>
            <a:r>
              <a:rPr lang="it-IT" sz="4000" dirty="0">
                <a:solidFill>
                  <a:srgbClr val="FFFFFF"/>
                </a:solidFill>
              </a:rPr>
              <a:t>Precisazione sulle funzioni</a:t>
            </a:r>
          </a:p>
        </p:txBody>
      </p:sp>
      <p:sp>
        <p:nvSpPr>
          <p:cNvPr id="3" name="CasellaDiTesto 2">
            <a:extLst>
              <a:ext uri="{FF2B5EF4-FFF2-40B4-BE49-F238E27FC236}">
                <a16:creationId xmlns:a16="http://schemas.microsoft.com/office/drawing/2014/main" id="{7F48210D-1F07-490B-85CF-3BC77D726FD0}"/>
              </a:ext>
            </a:extLst>
          </p:cNvPr>
          <p:cNvSpPr txBox="1"/>
          <p:nvPr/>
        </p:nvSpPr>
        <p:spPr>
          <a:xfrm>
            <a:off x="4598504" y="742122"/>
            <a:ext cx="7356935" cy="2031325"/>
          </a:xfrm>
          <a:prstGeom prst="rect">
            <a:avLst/>
          </a:prstGeom>
          <a:noFill/>
        </p:spPr>
        <p:txBody>
          <a:bodyPr wrap="square" rtlCol="0">
            <a:spAutoFit/>
          </a:bodyPr>
          <a:lstStyle/>
          <a:p>
            <a:r>
              <a:rPr lang="it-IT" dirty="0"/>
              <a:t>Tutto ciò che ho descritto finora e descriverò in futuro nelle slide vale sia per gli elementi della sezione artisti, sia per quella relativa alle canzoni.</a:t>
            </a:r>
          </a:p>
          <a:p>
            <a:r>
              <a:rPr lang="it-IT" dirty="0"/>
              <a:t>Avendo tipologie di dati differenti tra i due ho dovuto duplicare le funzioni perché i dati hanno nomi diversi nonostante la struttura sia simile. Inoltre nell’applicazione finale avranno anche un numero diverso di dati per cui generalizzare per avere funzioni uniche per entrambi sarebbe stato tempo sprecato inutilmente</a:t>
            </a:r>
          </a:p>
        </p:txBody>
      </p:sp>
      <p:pic>
        <p:nvPicPr>
          <p:cNvPr id="7" name="Immagine 6">
            <a:extLst>
              <a:ext uri="{FF2B5EF4-FFF2-40B4-BE49-F238E27FC236}">
                <a16:creationId xmlns:a16="http://schemas.microsoft.com/office/drawing/2014/main" id="{B58714EB-6C79-4F1B-9ADF-E5EBF3219DAE}"/>
              </a:ext>
            </a:extLst>
          </p:cNvPr>
          <p:cNvPicPr>
            <a:picLocks noChangeAspect="1"/>
          </p:cNvPicPr>
          <p:nvPr/>
        </p:nvPicPr>
        <p:blipFill rotWithShape="1">
          <a:blip r:embed="rId2">
            <a:extLst>
              <a:ext uri="{28A0092B-C50C-407E-A947-70E740481C1C}">
                <a14:useLocalDpi xmlns:a14="http://schemas.microsoft.com/office/drawing/2010/main" val="0"/>
              </a:ext>
            </a:extLst>
          </a:blip>
          <a:srcRect l="25871" t="8537" r="9891" b="8537"/>
          <a:stretch/>
        </p:blipFill>
        <p:spPr>
          <a:xfrm>
            <a:off x="5232121" y="2783589"/>
            <a:ext cx="5475636" cy="3974076"/>
          </a:xfrm>
          <a:prstGeom prst="rect">
            <a:avLst/>
          </a:prstGeom>
        </p:spPr>
      </p:pic>
    </p:spTree>
    <p:extLst>
      <p:ext uri="{BB962C8B-B14F-4D97-AF65-F5344CB8AC3E}">
        <p14:creationId xmlns:p14="http://schemas.microsoft.com/office/powerpoint/2010/main" val="34243196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93E3554-1D0A-4FE7-968B-21CF8C909EBD}"/>
              </a:ext>
            </a:extLst>
          </p:cNvPr>
          <p:cNvSpPr>
            <a:spLocks noGrp="1"/>
          </p:cNvSpPr>
          <p:nvPr>
            <p:ph type="title"/>
          </p:nvPr>
        </p:nvSpPr>
        <p:spPr>
          <a:xfrm>
            <a:off x="466722" y="586855"/>
            <a:ext cx="3201366" cy="3387497"/>
          </a:xfrm>
        </p:spPr>
        <p:txBody>
          <a:bodyPr anchor="b">
            <a:normAutofit/>
          </a:bodyPr>
          <a:lstStyle/>
          <a:p>
            <a:pPr algn="r"/>
            <a:r>
              <a:rPr lang="it-IT" sz="4000" dirty="0">
                <a:solidFill>
                  <a:srgbClr val="FFFFFF"/>
                </a:solidFill>
              </a:rPr>
              <a:t>Mostra dei dati aggiuntivi</a:t>
            </a:r>
          </a:p>
        </p:txBody>
      </p:sp>
      <p:pic>
        <p:nvPicPr>
          <p:cNvPr id="4" name="Immagine 3">
            <a:extLst>
              <a:ext uri="{FF2B5EF4-FFF2-40B4-BE49-F238E27FC236}">
                <a16:creationId xmlns:a16="http://schemas.microsoft.com/office/drawing/2014/main" id="{F8662E9B-B012-4CF0-AF67-DE044532483F}"/>
              </a:ext>
            </a:extLst>
          </p:cNvPr>
          <p:cNvPicPr>
            <a:picLocks noChangeAspect="1"/>
          </p:cNvPicPr>
          <p:nvPr/>
        </p:nvPicPr>
        <p:blipFill rotWithShape="1">
          <a:blip r:embed="rId2">
            <a:extLst>
              <a:ext uri="{28A0092B-C50C-407E-A947-70E740481C1C}">
                <a14:useLocalDpi xmlns:a14="http://schemas.microsoft.com/office/drawing/2010/main" val="0"/>
              </a:ext>
            </a:extLst>
          </a:blip>
          <a:srcRect t="39608" b="7436"/>
          <a:stretch/>
        </p:blipFill>
        <p:spPr>
          <a:xfrm>
            <a:off x="4037827" y="819836"/>
            <a:ext cx="8151126" cy="2426829"/>
          </a:xfrm>
          <a:prstGeom prst="rect">
            <a:avLst/>
          </a:prstGeom>
        </p:spPr>
      </p:pic>
      <p:pic>
        <p:nvPicPr>
          <p:cNvPr id="7" name="Immagine 6">
            <a:extLst>
              <a:ext uri="{FF2B5EF4-FFF2-40B4-BE49-F238E27FC236}">
                <a16:creationId xmlns:a16="http://schemas.microsoft.com/office/drawing/2014/main" id="{B3F9B3D4-135A-45D5-BC63-21073E1A68EB}"/>
              </a:ext>
            </a:extLst>
          </p:cNvPr>
          <p:cNvPicPr>
            <a:picLocks noChangeAspect="1"/>
          </p:cNvPicPr>
          <p:nvPr/>
        </p:nvPicPr>
        <p:blipFill rotWithShape="1">
          <a:blip r:embed="rId3">
            <a:extLst>
              <a:ext uri="{28A0092B-C50C-407E-A947-70E740481C1C}">
                <a14:useLocalDpi xmlns:a14="http://schemas.microsoft.com/office/drawing/2010/main" val="0"/>
              </a:ext>
            </a:extLst>
          </a:blip>
          <a:srcRect t="38449" r="1413" b="8537"/>
          <a:stretch/>
        </p:blipFill>
        <p:spPr>
          <a:xfrm>
            <a:off x="4037826" y="3769732"/>
            <a:ext cx="8026996" cy="2426828"/>
          </a:xfrm>
          <a:prstGeom prst="rect">
            <a:avLst/>
          </a:prstGeom>
        </p:spPr>
      </p:pic>
    </p:spTree>
    <p:extLst>
      <p:ext uri="{BB962C8B-B14F-4D97-AF65-F5344CB8AC3E}">
        <p14:creationId xmlns:p14="http://schemas.microsoft.com/office/powerpoint/2010/main" val="20227530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93E3554-1D0A-4FE7-968B-21CF8C909EBD}"/>
              </a:ext>
            </a:extLst>
          </p:cNvPr>
          <p:cNvSpPr>
            <a:spLocks noGrp="1"/>
          </p:cNvSpPr>
          <p:nvPr>
            <p:ph type="title"/>
          </p:nvPr>
        </p:nvSpPr>
        <p:spPr>
          <a:xfrm>
            <a:off x="466722" y="586855"/>
            <a:ext cx="3201366" cy="3387497"/>
          </a:xfrm>
        </p:spPr>
        <p:txBody>
          <a:bodyPr anchor="b">
            <a:normAutofit/>
          </a:bodyPr>
          <a:lstStyle/>
          <a:p>
            <a:pPr algn="r"/>
            <a:r>
              <a:rPr lang="it-IT" sz="4000" dirty="0">
                <a:solidFill>
                  <a:srgbClr val="FFFFFF"/>
                </a:solidFill>
              </a:rPr>
              <a:t>Mostra dei dati aggiuntivi</a:t>
            </a:r>
            <a:br>
              <a:rPr lang="it-IT" sz="4000" dirty="0">
                <a:solidFill>
                  <a:srgbClr val="FFFFFF"/>
                </a:solidFill>
              </a:rPr>
            </a:br>
            <a:r>
              <a:rPr lang="it-IT" sz="4000" dirty="0">
                <a:solidFill>
                  <a:srgbClr val="FFFFFF"/>
                </a:solidFill>
              </a:rPr>
              <a:t>(JS + CSS)</a:t>
            </a:r>
          </a:p>
        </p:txBody>
      </p:sp>
      <p:sp>
        <p:nvSpPr>
          <p:cNvPr id="15" name="CasellaDiTesto 14">
            <a:extLst>
              <a:ext uri="{FF2B5EF4-FFF2-40B4-BE49-F238E27FC236}">
                <a16:creationId xmlns:a16="http://schemas.microsoft.com/office/drawing/2014/main" id="{7D53A8D3-75B8-4692-8E08-CF579645CEB7}"/>
              </a:ext>
            </a:extLst>
          </p:cNvPr>
          <p:cNvSpPr txBox="1"/>
          <p:nvPr/>
        </p:nvSpPr>
        <p:spPr>
          <a:xfrm>
            <a:off x="6309905" y="4262014"/>
            <a:ext cx="5705814" cy="2308324"/>
          </a:xfrm>
          <a:prstGeom prst="rect">
            <a:avLst/>
          </a:prstGeom>
          <a:noFill/>
        </p:spPr>
        <p:txBody>
          <a:bodyPr wrap="square" rtlCol="0">
            <a:spAutoFit/>
          </a:bodyPr>
          <a:lstStyle/>
          <a:p>
            <a:r>
              <a:rPr lang="it-IT" dirty="0"/>
              <a:t>Questa è la funzione che permette all’elemento cliccato di espandersi e visualizzare i dati aggiuntivi inizialmente nascosti. Oltre a espandere l’elemento cliccato restringe tutti gli altri e ridimensiona tutti gli elementi all’interno di quello selezionato per mantenere delle proporzioni gradevoli visivamente. Il tutto avviene per mezzo di aggiunte di classi agli elementi e controlli su quali elementi hanno le classi giuste.</a:t>
            </a:r>
          </a:p>
        </p:txBody>
      </p:sp>
      <p:pic>
        <p:nvPicPr>
          <p:cNvPr id="5" name="Immagine 4">
            <a:extLst>
              <a:ext uri="{FF2B5EF4-FFF2-40B4-BE49-F238E27FC236}">
                <a16:creationId xmlns:a16="http://schemas.microsoft.com/office/drawing/2014/main" id="{35A3042C-D65C-4CC1-8BC2-DB73EA85B694}"/>
              </a:ext>
            </a:extLst>
          </p:cNvPr>
          <p:cNvPicPr>
            <a:picLocks noChangeAspect="1"/>
          </p:cNvPicPr>
          <p:nvPr/>
        </p:nvPicPr>
        <p:blipFill rotWithShape="1">
          <a:blip r:embed="rId2">
            <a:extLst>
              <a:ext uri="{28A0092B-C50C-407E-A947-70E740481C1C}">
                <a14:useLocalDpi xmlns:a14="http://schemas.microsoft.com/office/drawing/2010/main" val="0"/>
              </a:ext>
            </a:extLst>
          </a:blip>
          <a:srcRect l="30085" t="14668" r="16523" b="10993"/>
          <a:stretch/>
        </p:blipFill>
        <p:spPr>
          <a:xfrm>
            <a:off x="5600650" y="40478"/>
            <a:ext cx="5025470" cy="3933874"/>
          </a:xfrm>
          <a:prstGeom prst="rect">
            <a:avLst/>
          </a:prstGeom>
        </p:spPr>
      </p:pic>
      <p:pic>
        <p:nvPicPr>
          <p:cNvPr id="11" name="Immagine 10">
            <a:extLst>
              <a:ext uri="{FF2B5EF4-FFF2-40B4-BE49-F238E27FC236}">
                <a16:creationId xmlns:a16="http://schemas.microsoft.com/office/drawing/2014/main" id="{D5F939E9-958A-4431-8799-B01A12B8EF58}"/>
              </a:ext>
            </a:extLst>
          </p:cNvPr>
          <p:cNvPicPr>
            <a:picLocks noChangeAspect="1"/>
          </p:cNvPicPr>
          <p:nvPr/>
        </p:nvPicPr>
        <p:blipFill rotWithShape="1">
          <a:blip r:embed="rId3">
            <a:extLst>
              <a:ext uri="{28A0092B-C50C-407E-A947-70E740481C1C}">
                <a14:useLocalDpi xmlns:a14="http://schemas.microsoft.com/office/drawing/2010/main" val="0"/>
              </a:ext>
            </a:extLst>
          </a:blip>
          <a:srcRect l="30086" t="44635" r="51087" b="21145"/>
          <a:stretch/>
        </p:blipFill>
        <p:spPr>
          <a:xfrm>
            <a:off x="4206110" y="4014830"/>
            <a:ext cx="1935519" cy="1977887"/>
          </a:xfrm>
          <a:prstGeom prst="rect">
            <a:avLst/>
          </a:prstGeom>
        </p:spPr>
      </p:pic>
    </p:spTree>
    <p:extLst>
      <p:ext uri="{BB962C8B-B14F-4D97-AF65-F5344CB8AC3E}">
        <p14:creationId xmlns:p14="http://schemas.microsoft.com/office/powerpoint/2010/main" val="37495287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93E3554-1D0A-4FE7-968B-21CF8C909EBD}"/>
              </a:ext>
            </a:extLst>
          </p:cNvPr>
          <p:cNvSpPr>
            <a:spLocks noGrp="1"/>
          </p:cNvSpPr>
          <p:nvPr>
            <p:ph type="title"/>
          </p:nvPr>
        </p:nvSpPr>
        <p:spPr>
          <a:xfrm>
            <a:off x="466722" y="586855"/>
            <a:ext cx="3201366" cy="3387497"/>
          </a:xfrm>
        </p:spPr>
        <p:txBody>
          <a:bodyPr anchor="b">
            <a:normAutofit/>
          </a:bodyPr>
          <a:lstStyle/>
          <a:p>
            <a:pPr algn="r"/>
            <a:r>
              <a:rPr lang="it-IT" sz="4000" dirty="0">
                <a:solidFill>
                  <a:srgbClr val="FFFFFF"/>
                </a:solidFill>
              </a:rPr>
              <a:t>Sezione Preferiti</a:t>
            </a:r>
            <a:br>
              <a:rPr lang="it-IT" sz="4000" dirty="0">
                <a:solidFill>
                  <a:srgbClr val="FFFFFF"/>
                </a:solidFill>
              </a:rPr>
            </a:br>
            <a:r>
              <a:rPr lang="it-IT" sz="4000" dirty="0">
                <a:solidFill>
                  <a:srgbClr val="FFFFFF"/>
                </a:solidFill>
              </a:rPr>
              <a:t>(HTML + JS)</a:t>
            </a:r>
          </a:p>
        </p:txBody>
      </p:sp>
      <p:pic>
        <p:nvPicPr>
          <p:cNvPr id="4" name="Immagine 3">
            <a:extLst>
              <a:ext uri="{FF2B5EF4-FFF2-40B4-BE49-F238E27FC236}">
                <a16:creationId xmlns:a16="http://schemas.microsoft.com/office/drawing/2014/main" id="{955DB0C0-B4C3-4ACA-8D18-B1F4B8329D72}"/>
              </a:ext>
            </a:extLst>
          </p:cNvPr>
          <p:cNvPicPr>
            <a:picLocks noChangeAspect="1"/>
          </p:cNvPicPr>
          <p:nvPr/>
        </p:nvPicPr>
        <p:blipFill rotWithShape="1">
          <a:blip r:embed="rId2">
            <a:extLst>
              <a:ext uri="{28A0092B-C50C-407E-A947-70E740481C1C}">
                <a14:useLocalDpi xmlns:a14="http://schemas.microsoft.com/office/drawing/2010/main" val="0"/>
              </a:ext>
            </a:extLst>
          </a:blip>
          <a:srcRect l="33120" t="33035" r="9455" b="46472"/>
          <a:stretch/>
        </p:blipFill>
        <p:spPr>
          <a:xfrm>
            <a:off x="4504548" y="3494839"/>
            <a:ext cx="7001235" cy="1404730"/>
          </a:xfrm>
          <a:prstGeom prst="rect">
            <a:avLst/>
          </a:prstGeom>
        </p:spPr>
      </p:pic>
      <p:pic>
        <p:nvPicPr>
          <p:cNvPr id="7" name="Immagine 6">
            <a:extLst>
              <a:ext uri="{FF2B5EF4-FFF2-40B4-BE49-F238E27FC236}">
                <a16:creationId xmlns:a16="http://schemas.microsoft.com/office/drawing/2014/main" id="{807CE065-7227-4F39-AFEF-E34248D0FD94}"/>
              </a:ext>
            </a:extLst>
          </p:cNvPr>
          <p:cNvPicPr>
            <a:picLocks noChangeAspect="1"/>
          </p:cNvPicPr>
          <p:nvPr/>
        </p:nvPicPr>
        <p:blipFill rotWithShape="1">
          <a:blip r:embed="rId3">
            <a:extLst>
              <a:ext uri="{28A0092B-C50C-407E-A947-70E740481C1C}">
                <a14:useLocalDpi xmlns:a14="http://schemas.microsoft.com/office/drawing/2010/main" val="0"/>
              </a:ext>
            </a:extLst>
          </a:blip>
          <a:srcRect l="30085" t="15636" r="10109" b="71991"/>
          <a:stretch/>
        </p:blipFill>
        <p:spPr>
          <a:xfrm>
            <a:off x="4467655" y="5607005"/>
            <a:ext cx="7291460" cy="848139"/>
          </a:xfrm>
          <a:prstGeom prst="rect">
            <a:avLst/>
          </a:prstGeom>
        </p:spPr>
      </p:pic>
      <p:pic>
        <p:nvPicPr>
          <p:cNvPr id="13" name="Immagine 12">
            <a:extLst>
              <a:ext uri="{FF2B5EF4-FFF2-40B4-BE49-F238E27FC236}">
                <a16:creationId xmlns:a16="http://schemas.microsoft.com/office/drawing/2014/main" id="{DAFEE7C2-94D5-45DC-A099-B9E59DE7CA6A}"/>
              </a:ext>
            </a:extLst>
          </p:cNvPr>
          <p:cNvPicPr>
            <a:picLocks noChangeAspect="1"/>
          </p:cNvPicPr>
          <p:nvPr/>
        </p:nvPicPr>
        <p:blipFill rotWithShape="1">
          <a:blip r:embed="rId4">
            <a:extLst>
              <a:ext uri="{28A0092B-C50C-407E-A947-70E740481C1C}">
                <a14:useLocalDpi xmlns:a14="http://schemas.microsoft.com/office/drawing/2010/main" val="0"/>
              </a:ext>
            </a:extLst>
          </a:blip>
          <a:srcRect t="39995" r="1413" b="8537"/>
          <a:stretch/>
        </p:blipFill>
        <p:spPr>
          <a:xfrm>
            <a:off x="4184115" y="391764"/>
            <a:ext cx="7858539" cy="2306584"/>
          </a:xfrm>
          <a:prstGeom prst="rect">
            <a:avLst/>
          </a:prstGeom>
        </p:spPr>
      </p:pic>
    </p:spTree>
    <p:extLst>
      <p:ext uri="{BB962C8B-B14F-4D97-AF65-F5344CB8AC3E}">
        <p14:creationId xmlns:p14="http://schemas.microsoft.com/office/powerpoint/2010/main" val="242387466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318</TotalTime>
  <Words>646</Words>
  <Application>Microsoft Office PowerPoint</Application>
  <PresentationFormat>Widescreen</PresentationFormat>
  <Paragraphs>25</Paragraphs>
  <Slides>13</Slides>
  <Notes>0</Notes>
  <HiddenSlides>0</HiddenSlides>
  <MMClips>0</MMClips>
  <ScaleCrop>false</ScaleCrop>
  <HeadingPairs>
    <vt:vector size="6" baseType="variant">
      <vt:variant>
        <vt:lpstr>Caratteri utilizzati</vt:lpstr>
      </vt:variant>
      <vt:variant>
        <vt:i4>3</vt:i4>
      </vt:variant>
      <vt:variant>
        <vt:lpstr>Tema</vt:lpstr>
      </vt:variant>
      <vt:variant>
        <vt:i4>1</vt:i4>
      </vt:variant>
      <vt:variant>
        <vt:lpstr>Titoli diapositive</vt:lpstr>
      </vt:variant>
      <vt:variant>
        <vt:i4>13</vt:i4>
      </vt:variant>
    </vt:vector>
  </HeadingPairs>
  <TitlesOfParts>
    <vt:vector size="17" baseType="lpstr">
      <vt:lpstr>Arial</vt:lpstr>
      <vt:lpstr>Calibri</vt:lpstr>
      <vt:lpstr>Calibri Light</vt:lpstr>
      <vt:lpstr>Office Theme</vt:lpstr>
      <vt:lpstr>MHW2</vt:lpstr>
      <vt:lpstr>Caricamento dinamico contenuti (Contents.js)</vt:lpstr>
      <vt:lpstr>Caricamento dinamico contenuti (HTML)</vt:lpstr>
      <vt:lpstr>Caricamento dinamico contenuti (JS)</vt:lpstr>
      <vt:lpstr>Caricamento dinamico contenuti (JS + CSS)</vt:lpstr>
      <vt:lpstr>Precisazione sulle funzioni</vt:lpstr>
      <vt:lpstr>Mostra dei dati aggiuntivi</vt:lpstr>
      <vt:lpstr>Mostra dei dati aggiuntivi (JS + CSS)</vt:lpstr>
      <vt:lpstr>Sezione Preferiti (HTML + JS)</vt:lpstr>
      <vt:lpstr>Sezione Preferiti (JS)</vt:lpstr>
      <vt:lpstr>Sezione Preferiti (JS)</vt:lpstr>
      <vt:lpstr>Ricerca (HTML + CSS)</vt:lpstr>
      <vt:lpstr>Ricerca (JS)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MHW1</dc:title>
  <dc:creator>Concetto Spampinato</dc:creator>
  <cp:lastModifiedBy>Gabriele Patanè</cp:lastModifiedBy>
  <cp:revision>33</cp:revision>
  <dcterms:created xsi:type="dcterms:W3CDTF">2021-03-24T16:57:46Z</dcterms:created>
  <dcterms:modified xsi:type="dcterms:W3CDTF">2021-04-12T11:50:34Z</dcterms:modified>
</cp:coreProperties>
</file>